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8715436" cy="114300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Участие кадетских классов в жизни школы</a:t>
            </a:r>
            <a:endParaRPr lang="ru-RU" sz="32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1026" name="Picture 2" descr="\\10.168.1.253\obmen\Коломина\фотоархив\фотоархив 2017-2018 уч. год\Фото кадеты\DSC_0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500306"/>
            <a:ext cx="5902717" cy="3909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\\10.168.1.253\obmen\Коломина\фотоархив\фотоархив 2017-2018 уч. год\Фото кадеты\DSC_0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00108"/>
            <a:ext cx="4071965" cy="269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максаев\фото макс\IMG_20170426_102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5593482" cy="3146334"/>
          </a:xfrm>
          <a:prstGeom prst="rect">
            <a:avLst/>
          </a:prstGeom>
          <a:noFill/>
        </p:spPr>
      </p:pic>
      <p:pic>
        <p:nvPicPr>
          <p:cNvPr id="6146" name="Picture 2" descr="C:\Users\user\Desktop\максаев\фото макс\IMG_20170426_101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194974"/>
            <a:ext cx="5305106" cy="298412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0"/>
            <a:ext cx="8715436" cy="114300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Участие 8</a:t>
            </a:r>
            <a:r>
              <a:rPr kumimoji="0" lang="ru-RU" sz="3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«к» класса </a:t>
            </a:r>
            <a:r>
              <a:rPr lang="ru-RU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Script" pitchFamily="34" charset="0"/>
                <a:ea typeface="+mj-ea"/>
                <a:cs typeface="+mj-cs"/>
              </a:rPr>
              <a:t>в</a:t>
            </a: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 спартакиаде допризывной молодежи ЯНАО.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Script" pitchFamily="34" charset="0"/>
                <a:ea typeface="+mj-ea"/>
                <a:cs typeface="+mj-cs"/>
              </a:rPr>
              <a:t>г. Ноябрьск апрель 2017г.</a:t>
            </a:r>
            <a:endParaRPr kumimoji="0" lang="ru-RU" sz="3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максаев\фото макс\IMG_20170426_104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92896"/>
            <a:ext cx="4836030" cy="272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332656"/>
            <a:ext cx="8715436" cy="114300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  Один из этапов спартакиады,</a:t>
            </a:r>
            <a:r>
              <a:rPr kumimoji="0" lang="ru-RU" sz="3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неполная сборка и разборка автомата АК-74</a:t>
            </a:r>
            <a:endParaRPr kumimoji="0" lang="ru-RU" sz="3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максаев\фото макс\IMG_20170426_105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5852939" cy="3292278"/>
          </a:xfrm>
          <a:prstGeom prst="rect">
            <a:avLst/>
          </a:prstGeom>
          <a:noFill/>
        </p:spPr>
      </p:pic>
      <p:pic>
        <p:nvPicPr>
          <p:cNvPr id="2" name="Picture 2" descr="C:\Users\user\Desktop\максаев\фото макс\IMG_20170428_170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77072"/>
            <a:ext cx="4239047" cy="238446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88639"/>
            <a:ext cx="8715436" cy="57606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Участники</a:t>
            </a:r>
            <a:r>
              <a:rPr kumimoji="0" lang="ru-RU" sz="3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спартакиады</a:t>
            </a:r>
            <a:endParaRPr kumimoji="0" lang="ru-RU" sz="3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максаев\фото макс\IMG_20170426_092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7089304" cy="398773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0"/>
            <a:ext cx="8715436" cy="114300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                                                             Открытие  Спартакиады по военно-прикладным видам спорта</a:t>
            </a:r>
            <a:r>
              <a:rPr kumimoji="0" lang="ru-RU" sz="24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допризывной  молодежи  ЯНАО. </a:t>
            </a:r>
            <a:endParaRPr lang="ru-RU" sz="24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Scrip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Script" pitchFamily="34" charset="0"/>
                <a:ea typeface="+mj-ea"/>
                <a:cs typeface="+mj-cs"/>
              </a:rPr>
              <a:t>г. Ноябрьск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Script" pitchFamily="34" charset="0"/>
                <a:ea typeface="+mj-ea"/>
                <a:cs typeface="+mj-cs"/>
              </a:rPr>
              <a:t>2016г.</a:t>
            </a:r>
            <a:r>
              <a:rPr kumimoji="0" lang="ru-RU" sz="24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</a:t>
            </a:r>
            <a:endParaRPr kumimoji="0" lang="ru-RU" sz="24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user\Desktop\максаев\фото макс\1473342641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83514"/>
            <a:ext cx="3962400" cy="2228850"/>
          </a:xfrm>
          <a:prstGeom prst="rect">
            <a:avLst/>
          </a:prstGeom>
          <a:noFill/>
        </p:spPr>
      </p:pic>
      <p:pic>
        <p:nvPicPr>
          <p:cNvPr id="10242" name="Picture 2" descr="C:\Users\user\Desktop\максаев\фото макс\1473342518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149080"/>
            <a:ext cx="3962400" cy="2228850"/>
          </a:xfrm>
          <a:prstGeom prst="rect">
            <a:avLst/>
          </a:prstGeom>
          <a:noFill/>
        </p:spPr>
      </p:pic>
      <p:pic>
        <p:nvPicPr>
          <p:cNvPr id="10243" name="Picture 3" descr="C:\Users\user\Desktop\максаев\фото макс\14733426217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356992"/>
            <a:ext cx="1847804" cy="3284984"/>
          </a:xfrm>
          <a:prstGeom prst="rect">
            <a:avLst/>
          </a:prstGeom>
          <a:noFill/>
        </p:spPr>
      </p:pic>
      <p:pic>
        <p:nvPicPr>
          <p:cNvPr id="10245" name="Picture 5" descr="C:\Users\user\Desktop\максаев\фото макс\14733426689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82" y="1646798"/>
            <a:ext cx="3962400" cy="222885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3378" y="230360"/>
            <a:ext cx="8715436" cy="114300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 Районный этап военизированной</a:t>
            </a:r>
            <a:r>
              <a:rPr kumimoji="0" lang="ru-RU" sz="3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игры «Зарница». Сентябрь 2016 год п.Тазовский.</a:t>
            </a:r>
            <a:endParaRPr kumimoji="0" lang="ru-RU" sz="3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2844" y="0"/>
            <a:ext cx="8715436" cy="11430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 Участие в</a:t>
            </a:r>
            <a:r>
              <a:rPr kumimoji="0" lang="ru-RU" sz="3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районных спортивных соревнованиях «Юмор в спорте»</a:t>
            </a:r>
            <a:endParaRPr kumimoji="0" lang="ru-RU" sz="3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1026" name="Picture 2" descr="\\10.168.1.253\obmen\Коломина\фотоархив\фотоархив 2017-2018 уч. год\юмор  спорте 22.10.2017\DSC_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00570"/>
            <a:ext cx="4141031" cy="2742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\\10.168.1.253\obmen\Коломина\фотоархив\фотоархив 2017-2018 уч. год\юмор  спорте 22.10.2017\DSC_0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929066"/>
            <a:ext cx="3506502" cy="2322474"/>
          </a:xfrm>
          <a:prstGeom prst="rect">
            <a:avLst/>
          </a:prstGeom>
          <a:noFill/>
        </p:spPr>
      </p:pic>
      <p:pic>
        <p:nvPicPr>
          <p:cNvPr id="1028" name="Picture 4" descr="\\10.168.1.253\obmen\Коломина\фотоархив\фотоархив 2017-2018 уч. год\юмор  спорте 22.10.2017\DSC_0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357298"/>
            <a:ext cx="3925315" cy="2599868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143248"/>
            <a:ext cx="5003896" cy="331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2844" y="0"/>
            <a:ext cx="8715436" cy="11430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 Участие в</a:t>
            </a:r>
            <a:r>
              <a:rPr kumimoji="0" lang="ru-RU" sz="3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районном конкурсе «Юный спасатель»</a:t>
            </a:r>
            <a:endParaRPr kumimoji="0" lang="ru-RU" sz="3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928670"/>
            <a:ext cx="54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2758413" cy="183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214686"/>
            <a:ext cx="4971372" cy="331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2844" y="0"/>
            <a:ext cx="8715436" cy="11430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 Классные часы и</a:t>
            </a:r>
            <a:r>
              <a:rPr kumimoji="0" lang="ru-RU" sz="3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классные мероприятия</a:t>
            </a:r>
            <a:endParaRPr kumimoji="0" lang="ru-RU" sz="3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3074" name="Picture 2" descr="\\10.168.1.253\obmen\Коломина\фотоархив\фотоархив 2016-2017 уч. год\Классные часы\классный час 7 к\DSC_0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11" y="988880"/>
            <a:ext cx="4348262" cy="2880000"/>
          </a:xfrm>
          <a:prstGeom prst="rect">
            <a:avLst/>
          </a:prstGeom>
          <a:noFill/>
        </p:spPr>
      </p:pic>
      <p:pic>
        <p:nvPicPr>
          <p:cNvPr id="3075" name="Picture 3" descr="\\10.168.1.253\obmen\Коломина\фотоархив\фотоархив 2016-2017 уч. год\Классные часы\классный час 7 к\DSC_0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982" y="3824841"/>
            <a:ext cx="4348262" cy="2880000"/>
          </a:xfrm>
          <a:prstGeom prst="rect">
            <a:avLst/>
          </a:prstGeom>
          <a:noFill/>
        </p:spPr>
      </p:pic>
      <p:pic>
        <p:nvPicPr>
          <p:cNvPr id="3076" name="Picture 4" descr="\\10.168.1.253\obmen\Коломина\фотоархив\фотоархив 2017-2018 уч. год\День Знаний 01.09.2017\DSC_0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14752"/>
            <a:ext cx="4348262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\\10.168.1.253\obmen\Коломина\фотоархив\фотоархив 2017-2018 уч. год\День Знаний 01.09.2017\DSC_03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7496" y="973851"/>
            <a:ext cx="4348262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2844" y="0"/>
            <a:ext cx="8715436" cy="11430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Участие в Праздничном </a:t>
            </a:r>
            <a:r>
              <a:rPr lang="ru-RU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Script" pitchFamily="34" charset="0"/>
                <a:ea typeface="+mj-ea"/>
                <a:cs typeface="+mj-cs"/>
              </a:rPr>
              <a:t>п</a:t>
            </a:r>
            <a:r>
              <a:rPr lang="ru-RU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Script" pitchFamily="34" charset="0"/>
                <a:ea typeface="+mj-ea"/>
                <a:cs typeface="+mj-cs"/>
              </a:rPr>
              <a:t>араде</a:t>
            </a:r>
            <a:r>
              <a:rPr kumimoji="0" lang="ru-RU" sz="3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 </a:t>
            </a:r>
            <a:endParaRPr kumimoji="0" lang="ru-RU" sz="3200" b="1" i="0" u="none" strike="noStrike" kern="1200" cap="none" spc="-100" normalizeH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«День Победы». </a:t>
            </a:r>
            <a:r>
              <a:rPr kumimoji="0" lang="ru-RU" sz="3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9 мая 2017г. </a:t>
            </a:r>
            <a:endParaRPr kumimoji="0" lang="ru-RU" sz="3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2050" name="Picture 2" descr="\\10.168.1.253\obmen\Коломина\фотоархив\фотоархив 2017-2018 уч. год\Фото кадеты\DSC_0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4214842" cy="2791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\\10.168.1.253\obmen\Коломина\фотоархив\фотоархив 2017-2018 уч. год\Фото кадеты\DSC_0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6316" y="3706826"/>
            <a:ext cx="4757684" cy="315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\\10.168.1.253\obmen\Коломина\фотоархив\фотоархив 2017-2018 уч. год\Фото кадеты\DSC_0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85794"/>
            <a:ext cx="431428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\\10.168.1.253\obmen\Коломина\фотоархив\фотоархив 2017-2018 уч. год\Фото кадеты\DSC_07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643314"/>
            <a:ext cx="4211581" cy="278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0.168.1.253\obmen\Коломина\фотоархив\фотоархив 2017-2018 уч. год\Фото кадеты\DSC00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071966" cy="3053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2844" y="0"/>
            <a:ext cx="8715436" cy="1143007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3075" name="Picture 3" descr="\\10.168.1.253\obmen\Коломина\фотоархив\фотоархив 2017-2018 уч. год\Фото кадеты\DSC00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5" y="1285860"/>
            <a:ext cx="4857783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\\10.168.1.253\obmen\Коломина\фотоархив\фотоархив 2017-2018 уч. год\Фото кадеты\DSC004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14752"/>
            <a:ext cx="3910094" cy="2932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42844" y="302638"/>
            <a:ext cx="8715436" cy="114300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 Участие 8-9 класса МБОУ ТСОШ в открытом первенстве ЯНАО «Патриот»</a:t>
            </a:r>
            <a:b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г. Ноябрьск.  </a:t>
            </a:r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Сентябрь 2017 </a:t>
            </a:r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г.</a:t>
            </a:r>
            <a:endParaRPr lang="ru-RU" sz="32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4098" name="Picture 2" descr="\\10.168.1.253\obmen\Коломина\фотоархив\фотоархив 2017-2018 уч. год\Фото кадеты\IMG_20170926_143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128" y="1589899"/>
            <a:ext cx="4357718" cy="2451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\\10.168.1.253\obmen\Коломина\фотоархив\фотоархив 2017-2018 уч. год\Фото кадеты\IMG_20170926_143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44824"/>
            <a:ext cx="444503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\\10.168.1.253\obmen\Коломина\фотоархив\фотоархив 2017-2018 уч. год\Фото кадеты\IMG_20170926_164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86190"/>
            <a:ext cx="4714908" cy="265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максаев\фото макс\IMG_20160215_115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852936"/>
            <a:ext cx="6480043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максаев\фото макс\IMG_20160215_115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412776"/>
            <a:ext cx="4104456" cy="2308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2844" y="0"/>
            <a:ext cx="8715436" cy="1143007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  </a:t>
            </a:r>
            <a:r>
              <a:rPr lang="ru-RU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Возложение </a:t>
            </a:r>
            <a:r>
              <a:rPr lang="ru-RU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цветов </a:t>
            </a:r>
            <a:endParaRPr kumimoji="0" lang="ru-RU" sz="3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аксаев\фото макс\IMG_20160331_145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140968"/>
            <a:ext cx="4520804" cy="2542952"/>
          </a:xfrm>
          <a:prstGeom prst="rect">
            <a:avLst/>
          </a:prstGeom>
          <a:noFill/>
        </p:spPr>
      </p:pic>
      <p:pic>
        <p:nvPicPr>
          <p:cNvPr id="2051" name="Picture 3" descr="C:\Users\user\Desktop\максаев\фото макс\IMG_20160331_145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608512" cy="259228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0056" y="125753"/>
            <a:ext cx="8715436" cy="1143007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Экскурсия</a:t>
            </a:r>
            <a:r>
              <a:rPr kumimoji="0" lang="ru-RU" sz="11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</a:t>
            </a:r>
            <a:r>
              <a:rPr kumimoji="0" lang="ru-RU" sz="11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кадетского </a:t>
            </a:r>
            <a:r>
              <a:rPr kumimoji="0" lang="ru-RU" sz="11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класса в ОМВД РФ по Тазовскому району. Занятия у </a:t>
            </a:r>
            <a:r>
              <a:rPr kumimoji="0" lang="ru-RU" sz="11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эксперта-криминалиста</a:t>
            </a:r>
            <a:endParaRPr kumimoji="0" lang="ru-RU" sz="3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2052" name="Picture 4" descr="C:\Users\user\Desktop\максаев\фото макс\14606361277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3962400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максаев\фото макс\IMG_20160928_153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4896544" cy="2754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user\Desktop\максаев\фото макс\IMG_20160929_095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5199900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\Desktop\максаев\фото макс\IMG_20160928_151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276872"/>
            <a:ext cx="3995936" cy="2247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0"/>
            <a:ext cx="8715436" cy="114300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Участие 8 «к» класса МБОУ</a:t>
            </a:r>
            <a:r>
              <a:rPr kumimoji="0" lang="ru-RU" sz="3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ТСОШ</a:t>
            </a: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в открытом первенстве ЯНАО «Патриот» г.Ноябрьск Сентябрь 2016 год.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аксаев\фото макс\IMG_20160929_141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132856"/>
            <a:ext cx="5053585" cy="284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максаев\фото макс\IMG_20160929_141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77072"/>
            <a:ext cx="4276725" cy="240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\Desktop\максаев\фото макс\IMG_20160929_141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4276725" cy="240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0"/>
            <a:ext cx="8715436" cy="114300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Командой 8</a:t>
            </a:r>
            <a:r>
              <a:rPr kumimoji="0" lang="ru-RU" sz="3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кадетского класса МБОУ ТСОШ</a:t>
            </a: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 </a:t>
            </a:r>
            <a:r>
              <a:rPr lang="ru-RU" sz="3200" b="1" spc="-10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Script" pitchFamily="34" charset="0"/>
                <a:ea typeface="+mj-ea"/>
                <a:cs typeface="+mj-cs"/>
              </a:rPr>
              <a:t>з</a:t>
            </a: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анято 1 место в конкурсе «Смотра  спальных помещений».</a:t>
            </a:r>
            <a:endParaRPr kumimoji="0" lang="ru-RU" sz="3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максаев\фото макс\IMG_20170307_111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6935923" cy="3901457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53851" y="332656"/>
            <a:ext cx="8715436" cy="114300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Поздравление</a:t>
            </a:r>
            <a:r>
              <a:rPr kumimoji="0" lang="ru-RU" sz="3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женщин Ветеранов МВД с  </a:t>
            </a:r>
            <a:r>
              <a:rPr lang="ru-RU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Script" pitchFamily="34" charset="0"/>
                <a:ea typeface="+mj-ea"/>
                <a:cs typeface="+mj-cs"/>
              </a:rPr>
              <a:t>международным женским днем 8марта</a:t>
            </a:r>
            <a:r>
              <a:rPr kumimoji="0" lang="ru-RU" sz="3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98</TotalTime>
  <Words>186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Constantia</vt:lpstr>
      <vt:lpstr>Segoe Script</vt:lpstr>
      <vt:lpstr>Wingdings 2</vt:lpstr>
      <vt:lpstr>Бумажная</vt:lpstr>
      <vt:lpstr>Участие кадетских классов в жизни школы</vt:lpstr>
      <vt:lpstr>Презентация PowerPoint</vt:lpstr>
      <vt:lpstr>Презентация PowerPoint</vt:lpstr>
      <vt:lpstr> Участие 8-9 класса МБОУ ТСОШ в открытом первенстве ЯНАО «Патриот» г. Ноябрьск.  Сентябрь 2017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кадетских классов в жизни школы</dc:title>
  <dc:creator>user</dc:creator>
  <cp:lastModifiedBy>it</cp:lastModifiedBy>
  <cp:revision>21</cp:revision>
  <dcterms:created xsi:type="dcterms:W3CDTF">2017-10-13T06:01:59Z</dcterms:created>
  <dcterms:modified xsi:type="dcterms:W3CDTF">2018-02-09T06:46:56Z</dcterms:modified>
</cp:coreProperties>
</file>