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4" r:id="rId2"/>
    <p:sldId id="305" r:id="rId3"/>
    <p:sldId id="313" r:id="rId4"/>
    <p:sldId id="310" r:id="rId5"/>
    <p:sldId id="311" r:id="rId6"/>
    <p:sldId id="299" r:id="rId7"/>
    <p:sldId id="309" r:id="rId8"/>
    <p:sldId id="301" r:id="rId9"/>
    <p:sldId id="303" r:id="rId10"/>
    <p:sldId id="300" r:id="rId11"/>
    <p:sldId id="315" r:id="rId12"/>
    <p:sldId id="302" r:id="rId13"/>
    <p:sldId id="312" r:id="rId14"/>
    <p:sldId id="308" r:id="rId15"/>
    <p:sldId id="304" r:id="rId16"/>
    <p:sldId id="307" r:id="rId17"/>
    <p:sldId id="30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203" autoAdjust="0"/>
  </p:normalViewPr>
  <p:slideViewPr>
    <p:cSldViewPr>
      <p:cViewPr varScale="1">
        <p:scale>
          <a:sx n="82" d="100"/>
          <a:sy n="82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25329724409451"/>
          <c:y val="4.9960875984251973E-2"/>
          <c:w val="0.48124507874015743"/>
          <c:h val="0.563749261811023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умение читать словосочетаниями и синтагмами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2018-2019 уч.г.</c:v>
                </c:pt>
                <c:pt idx="1">
                  <c:v>2021-2022 уч.г.</c:v>
                </c:pt>
                <c:pt idx="2">
                  <c:v>2021-2022 уч.г.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0.39000000000000012</c:v>
                </c:pt>
                <c:pt idx="1">
                  <c:v>0.54</c:v>
                </c:pt>
                <c:pt idx="2">
                  <c:v>0.75000000000000022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осмысленность чтения текста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2018-2019 уч.г.</c:v>
                </c:pt>
                <c:pt idx="1">
                  <c:v>2021-2022 уч.г.</c:v>
                </c:pt>
                <c:pt idx="2">
                  <c:v>2021-2022 уч.г.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0.38000000000000012</c:v>
                </c:pt>
                <c:pt idx="1">
                  <c:v>0.64000000000000024</c:v>
                </c:pt>
                <c:pt idx="2">
                  <c:v>0.83000000000000018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вырозительность чтения  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2018-2019 уч.г.</c:v>
                </c:pt>
                <c:pt idx="1">
                  <c:v>2021-2022 уч.г.</c:v>
                </c:pt>
                <c:pt idx="2">
                  <c:v>2021-2022 уч.г.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</c:v>
                </c:pt>
                <c:pt idx="1">
                  <c:v>0.45</c:v>
                </c:pt>
                <c:pt idx="2">
                  <c:v>0.75000000000000022</c:v>
                </c:pt>
              </c:numCache>
            </c:numRef>
          </c:val>
        </c:ser>
        <c:axId val="94391296"/>
        <c:axId val="94417664"/>
      </c:barChart>
      <c:catAx>
        <c:axId val="94391296"/>
        <c:scaling>
          <c:orientation val="minMax"/>
        </c:scaling>
        <c:axPos val="b"/>
        <c:tickLblPos val="nextTo"/>
        <c:crossAx val="94417664"/>
        <c:crosses val="autoZero"/>
        <c:auto val="1"/>
        <c:lblAlgn val="ctr"/>
        <c:lblOffset val="100"/>
      </c:catAx>
      <c:valAx>
        <c:axId val="94417664"/>
        <c:scaling>
          <c:orientation val="minMax"/>
        </c:scaling>
        <c:axPos val="l"/>
        <c:majorGridlines/>
        <c:numFmt formatCode="0%" sourceLinked="1"/>
        <c:tickLblPos val="nextTo"/>
        <c:crossAx val="943912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05E370-CD86-4318-B1E6-12AAB273F19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A343171-B1BD-458D-B8FC-5E24CE3F7453}">
      <dgm:prSet phldrT="[Текст]" custT="1"/>
      <dgm:spPr/>
      <dgm:t>
        <a:bodyPr/>
        <a:lstStyle/>
        <a:p>
          <a:r>
            <a:rPr lang="ru-RU" sz="2000" b="1" u="none" dirty="0" smtClean="0"/>
            <a:t>формирование </a:t>
          </a:r>
          <a:r>
            <a:rPr lang="ru-RU" sz="2000" u="none" dirty="0" smtClean="0"/>
            <a:t>умения общаться на иностранном языке;</a:t>
          </a:r>
          <a:endParaRPr lang="ru-RU" sz="2000" u="none" dirty="0"/>
        </a:p>
      </dgm:t>
    </dgm:pt>
    <dgm:pt modelId="{8CED4062-763A-4ACA-AAF9-E0EF020AB2ED}" type="parTrans" cxnId="{F2AE66A2-D376-4D1B-BE28-DCB8CC3D8C0C}">
      <dgm:prSet/>
      <dgm:spPr/>
      <dgm:t>
        <a:bodyPr/>
        <a:lstStyle/>
        <a:p>
          <a:endParaRPr lang="ru-RU"/>
        </a:p>
      </dgm:t>
    </dgm:pt>
    <dgm:pt modelId="{93594BDF-BB2C-4C5C-8637-F422EB3F44B9}" type="sibTrans" cxnId="{F2AE66A2-D376-4D1B-BE28-DCB8CC3D8C0C}">
      <dgm:prSet/>
      <dgm:spPr/>
      <dgm:t>
        <a:bodyPr/>
        <a:lstStyle/>
        <a:p>
          <a:endParaRPr lang="ru-RU"/>
        </a:p>
      </dgm:t>
    </dgm:pt>
    <dgm:pt modelId="{25229955-23B5-4F38-A115-EFBD5921D508}">
      <dgm:prSet phldrT="[Текст]" custT="1"/>
      <dgm:spPr/>
      <dgm:t>
        <a:bodyPr/>
        <a:lstStyle/>
        <a:p>
          <a:r>
            <a:rPr lang="ru-RU" sz="2000" b="1" u="none" dirty="0" smtClean="0"/>
            <a:t>приобщение</a:t>
          </a:r>
          <a:r>
            <a:rPr lang="ru-RU" sz="2000" b="1" i="1" u="none" dirty="0" smtClean="0"/>
            <a:t> </a:t>
          </a:r>
          <a:r>
            <a:rPr lang="ru-RU" sz="2000" u="none" dirty="0" smtClean="0"/>
            <a:t>детей к новому социальному опыту с использованием иностранного языка;</a:t>
          </a:r>
          <a:endParaRPr lang="ru-RU" sz="2000" u="none" dirty="0"/>
        </a:p>
      </dgm:t>
    </dgm:pt>
    <dgm:pt modelId="{A505EF5C-FE16-49B3-A938-BBF031CA2589}" type="parTrans" cxnId="{66543418-B78B-4A2B-BEDE-58356678B5A4}">
      <dgm:prSet/>
      <dgm:spPr/>
      <dgm:t>
        <a:bodyPr/>
        <a:lstStyle/>
        <a:p>
          <a:endParaRPr lang="ru-RU"/>
        </a:p>
      </dgm:t>
    </dgm:pt>
    <dgm:pt modelId="{BABF27FE-F4EE-418D-8920-E966C84A0616}" type="sibTrans" cxnId="{66543418-B78B-4A2B-BEDE-58356678B5A4}">
      <dgm:prSet/>
      <dgm:spPr/>
      <dgm:t>
        <a:bodyPr/>
        <a:lstStyle/>
        <a:p>
          <a:endParaRPr lang="ru-RU"/>
        </a:p>
      </dgm:t>
    </dgm:pt>
    <dgm:pt modelId="{6703A7BB-ECFB-477B-B773-E004459E9D3B}">
      <dgm:prSet phldrT="[Текст]" custT="1"/>
      <dgm:spPr/>
      <dgm:t>
        <a:bodyPr/>
        <a:lstStyle/>
        <a:p>
          <a:r>
            <a:rPr lang="ru-RU" sz="1600" b="1" dirty="0" smtClean="0"/>
            <a:t>развитие</a:t>
          </a:r>
          <a:r>
            <a:rPr lang="ru-RU" sz="1600" b="1" i="1" dirty="0" smtClean="0"/>
            <a:t> </a:t>
          </a:r>
          <a:r>
            <a:rPr lang="ru-RU" sz="1600" dirty="0" smtClean="0"/>
            <a:t>речевых, интеллектуальных и познавательных способностей младших школьников, а также их </a:t>
          </a:r>
          <a:r>
            <a:rPr lang="ru-RU" sz="1600" dirty="0" err="1" smtClean="0"/>
            <a:t>общеучебных</a:t>
          </a:r>
          <a:r>
            <a:rPr lang="ru-RU" sz="1600" dirty="0" smtClean="0"/>
            <a:t> умений; развитие мотивации к дальнейшему овладению иностранным языком;</a:t>
          </a:r>
          <a:endParaRPr lang="ru-RU" sz="1600" dirty="0"/>
        </a:p>
      </dgm:t>
    </dgm:pt>
    <dgm:pt modelId="{E0B6583C-C1A4-4A40-9E90-644CAF21BEFA}" type="parTrans" cxnId="{81987A3A-953C-4569-875C-699A78930C95}">
      <dgm:prSet/>
      <dgm:spPr/>
      <dgm:t>
        <a:bodyPr/>
        <a:lstStyle/>
        <a:p>
          <a:endParaRPr lang="ru-RU"/>
        </a:p>
      </dgm:t>
    </dgm:pt>
    <dgm:pt modelId="{714B258D-271B-4E97-98CE-5B2911695014}" type="sibTrans" cxnId="{81987A3A-953C-4569-875C-699A78930C95}">
      <dgm:prSet/>
      <dgm:spPr/>
      <dgm:t>
        <a:bodyPr/>
        <a:lstStyle/>
        <a:p>
          <a:endParaRPr lang="ru-RU"/>
        </a:p>
      </dgm:t>
    </dgm:pt>
    <dgm:pt modelId="{2DA301C3-963E-4772-B438-E9580A7CE3A5}">
      <dgm:prSet phldrT="[Текст]"/>
      <dgm:spPr/>
      <dgm:t>
        <a:bodyPr/>
        <a:lstStyle/>
        <a:p>
          <a:endParaRPr lang="ru-RU" dirty="0"/>
        </a:p>
      </dgm:t>
    </dgm:pt>
    <dgm:pt modelId="{73B5FAEA-BA7C-458A-B6F1-BB285CEA3346}" type="parTrans" cxnId="{E0FA3697-EC30-4521-9B08-0BADA18A1DBF}">
      <dgm:prSet/>
      <dgm:spPr/>
      <dgm:t>
        <a:bodyPr/>
        <a:lstStyle/>
        <a:p>
          <a:endParaRPr lang="ru-RU"/>
        </a:p>
      </dgm:t>
    </dgm:pt>
    <dgm:pt modelId="{5015AF2C-DD12-43F5-9773-1AB80D288F09}" type="sibTrans" cxnId="{E0FA3697-EC30-4521-9B08-0BADA18A1DBF}">
      <dgm:prSet/>
      <dgm:spPr/>
      <dgm:t>
        <a:bodyPr/>
        <a:lstStyle/>
        <a:p>
          <a:endParaRPr lang="ru-RU"/>
        </a:p>
      </dgm:t>
    </dgm:pt>
    <dgm:pt modelId="{5CB96920-FD06-4916-8513-56443CC836FB}" type="pres">
      <dgm:prSet presAssocID="{1405E370-CD86-4318-B1E6-12AAB273F1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0B82CB-2BA6-47AE-96E6-98881326B1FB}" type="pres">
      <dgm:prSet presAssocID="{CA343171-B1BD-458D-B8FC-5E24CE3F7453}" presName="parentLin" presStyleCnt="0"/>
      <dgm:spPr/>
    </dgm:pt>
    <dgm:pt modelId="{3B6320DE-1BCF-4F84-9A4A-F8A4CE904500}" type="pres">
      <dgm:prSet presAssocID="{CA343171-B1BD-458D-B8FC-5E24CE3F745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1B8604D-B330-46E8-93CF-5E69FCDF2796}" type="pres">
      <dgm:prSet presAssocID="{CA343171-B1BD-458D-B8FC-5E24CE3F7453}" presName="parentText" presStyleLbl="node1" presStyleIdx="0" presStyleCnt="4" custScaleX="124032" custScaleY="1368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D0D02-9272-4741-ABE2-D6F726A2ECC8}" type="pres">
      <dgm:prSet presAssocID="{CA343171-B1BD-458D-B8FC-5E24CE3F7453}" presName="negativeSpace" presStyleCnt="0"/>
      <dgm:spPr/>
    </dgm:pt>
    <dgm:pt modelId="{7119D1AB-30E2-4FC6-B041-B77867780D81}" type="pres">
      <dgm:prSet presAssocID="{CA343171-B1BD-458D-B8FC-5E24CE3F7453}" presName="childText" presStyleLbl="conFgAcc1" presStyleIdx="0" presStyleCnt="4">
        <dgm:presLayoutVars>
          <dgm:bulletEnabled val="1"/>
        </dgm:presLayoutVars>
      </dgm:prSet>
      <dgm:spPr/>
    </dgm:pt>
    <dgm:pt modelId="{9261CC4B-32B4-4D3E-9AE0-9CC391EF53E9}" type="pres">
      <dgm:prSet presAssocID="{93594BDF-BB2C-4C5C-8637-F422EB3F44B9}" presName="spaceBetweenRectangles" presStyleCnt="0"/>
      <dgm:spPr/>
    </dgm:pt>
    <dgm:pt modelId="{6207137B-B7C2-477F-8AC3-A6A118E33C23}" type="pres">
      <dgm:prSet presAssocID="{25229955-23B5-4F38-A115-EFBD5921D508}" presName="parentLin" presStyleCnt="0"/>
      <dgm:spPr/>
    </dgm:pt>
    <dgm:pt modelId="{BEB10F09-8CA4-499D-83DF-73065F84EFA7}" type="pres">
      <dgm:prSet presAssocID="{25229955-23B5-4F38-A115-EFBD5921D50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84E65C6-5554-4D73-96F2-2BC52E5DFCE8}" type="pres">
      <dgm:prSet presAssocID="{25229955-23B5-4F38-A115-EFBD5921D508}" presName="parentText" presStyleLbl="node1" presStyleIdx="1" presStyleCnt="4" custScaleX="124032" custScaleY="1787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50268-8EB5-4091-B256-5BF5DC1A73E5}" type="pres">
      <dgm:prSet presAssocID="{25229955-23B5-4F38-A115-EFBD5921D508}" presName="negativeSpace" presStyleCnt="0"/>
      <dgm:spPr/>
    </dgm:pt>
    <dgm:pt modelId="{28C99937-A4CC-432D-BF58-3506EB69C9CE}" type="pres">
      <dgm:prSet presAssocID="{25229955-23B5-4F38-A115-EFBD5921D508}" presName="childText" presStyleLbl="conFgAcc1" presStyleIdx="1" presStyleCnt="4">
        <dgm:presLayoutVars>
          <dgm:bulletEnabled val="1"/>
        </dgm:presLayoutVars>
      </dgm:prSet>
      <dgm:spPr/>
    </dgm:pt>
    <dgm:pt modelId="{24BA0CD6-BA8C-408F-8B32-E41D3499E148}" type="pres">
      <dgm:prSet presAssocID="{BABF27FE-F4EE-418D-8920-E966C84A0616}" presName="spaceBetweenRectangles" presStyleCnt="0"/>
      <dgm:spPr/>
    </dgm:pt>
    <dgm:pt modelId="{61406340-C1F2-43FB-9986-E017BE8DCDE1}" type="pres">
      <dgm:prSet presAssocID="{6703A7BB-ECFB-477B-B773-E004459E9D3B}" presName="parentLin" presStyleCnt="0"/>
      <dgm:spPr/>
    </dgm:pt>
    <dgm:pt modelId="{537B376B-A241-4124-849B-1844BB06A2B5}" type="pres">
      <dgm:prSet presAssocID="{6703A7BB-ECFB-477B-B773-E004459E9D3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33F1579-3177-4D04-8863-C93EFC6DDA91}" type="pres">
      <dgm:prSet presAssocID="{6703A7BB-ECFB-477B-B773-E004459E9D3B}" presName="parentText" presStyleLbl="node1" presStyleIdx="2" presStyleCnt="4" custScaleX="123364" custScaleY="1531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7242C-DE10-494E-8C06-942873FEAC20}" type="pres">
      <dgm:prSet presAssocID="{6703A7BB-ECFB-477B-B773-E004459E9D3B}" presName="negativeSpace" presStyleCnt="0"/>
      <dgm:spPr/>
    </dgm:pt>
    <dgm:pt modelId="{6FE32181-2BB8-40B9-80C3-5B95F7DB3911}" type="pres">
      <dgm:prSet presAssocID="{6703A7BB-ECFB-477B-B773-E004459E9D3B}" presName="childText" presStyleLbl="conFgAcc1" presStyleIdx="2" presStyleCnt="4">
        <dgm:presLayoutVars>
          <dgm:bulletEnabled val="1"/>
        </dgm:presLayoutVars>
      </dgm:prSet>
      <dgm:spPr/>
    </dgm:pt>
    <dgm:pt modelId="{90086D69-477F-4D91-9B41-E41F0DF64786}" type="pres">
      <dgm:prSet presAssocID="{714B258D-271B-4E97-98CE-5B2911695014}" presName="spaceBetweenRectangles" presStyleCnt="0"/>
      <dgm:spPr/>
    </dgm:pt>
    <dgm:pt modelId="{2B4FEBC9-1185-41F3-B6AF-E1A90523DB51}" type="pres">
      <dgm:prSet presAssocID="{2DA301C3-963E-4772-B438-E9580A7CE3A5}" presName="parentLin" presStyleCnt="0"/>
      <dgm:spPr/>
    </dgm:pt>
    <dgm:pt modelId="{C1046D87-9C4F-4E51-9459-A922B69151F9}" type="pres">
      <dgm:prSet presAssocID="{2DA301C3-963E-4772-B438-E9580A7CE3A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098AB29-6835-4D27-81C7-D22822E92CBC}" type="pres">
      <dgm:prSet presAssocID="{2DA301C3-963E-4772-B438-E9580A7CE3A5}" presName="parentText" presStyleLbl="node1" presStyleIdx="3" presStyleCnt="4" custScaleX="121362" custScaleY="1440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14E78-ED35-4869-9AFF-AF25FF90C4EC}" type="pres">
      <dgm:prSet presAssocID="{2DA301C3-963E-4772-B438-E9580A7CE3A5}" presName="negativeSpace" presStyleCnt="0"/>
      <dgm:spPr/>
    </dgm:pt>
    <dgm:pt modelId="{5C355829-4038-4E76-8195-09E491F1EE9D}" type="pres">
      <dgm:prSet presAssocID="{2DA301C3-963E-4772-B438-E9580A7CE3A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0FA3697-EC30-4521-9B08-0BADA18A1DBF}" srcId="{1405E370-CD86-4318-B1E6-12AAB273F19C}" destId="{2DA301C3-963E-4772-B438-E9580A7CE3A5}" srcOrd="3" destOrd="0" parTransId="{73B5FAEA-BA7C-458A-B6F1-BB285CEA3346}" sibTransId="{5015AF2C-DD12-43F5-9773-1AB80D288F09}"/>
    <dgm:cxn modelId="{B5BB0A25-7191-4088-91BB-BBD324A7571C}" type="presOf" srcId="{1405E370-CD86-4318-B1E6-12AAB273F19C}" destId="{5CB96920-FD06-4916-8513-56443CC836FB}" srcOrd="0" destOrd="0" presId="urn:microsoft.com/office/officeart/2005/8/layout/list1"/>
    <dgm:cxn modelId="{9F14A811-1B5A-4E09-81A1-FF2B98A57288}" type="presOf" srcId="{2DA301C3-963E-4772-B438-E9580A7CE3A5}" destId="{D098AB29-6835-4D27-81C7-D22822E92CBC}" srcOrd="1" destOrd="0" presId="urn:microsoft.com/office/officeart/2005/8/layout/list1"/>
    <dgm:cxn modelId="{81987A3A-953C-4569-875C-699A78930C95}" srcId="{1405E370-CD86-4318-B1E6-12AAB273F19C}" destId="{6703A7BB-ECFB-477B-B773-E004459E9D3B}" srcOrd="2" destOrd="0" parTransId="{E0B6583C-C1A4-4A40-9E90-644CAF21BEFA}" sibTransId="{714B258D-271B-4E97-98CE-5B2911695014}"/>
    <dgm:cxn modelId="{B6F4C836-9595-4897-8263-83DC75DC3ECC}" type="presOf" srcId="{CA343171-B1BD-458D-B8FC-5E24CE3F7453}" destId="{3B6320DE-1BCF-4F84-9A4A-F8A4CE904500}" srcOrd="0" destOrd="0" presId="urn:microsoft.com/office/officeart/2005/8/layout/list1"/>
    <dgm:cxn modelId="{C15ECCF2-910A-4339-B7D7-9F0DFD2A125F}" type="presOf" srcId="{6703A7BB-ECFB-477B-B773-E004459E9D3B}" destId="{F33F1579-3177-4D04-8863-C93EFC6DDA91}" srcOrd="1" destOrd="0" presId="urn:microsoft.com/office/officeart/2005/8/layout/list1"/>
    <dgm:cxn modelId="{DCF080F0-E117-4ED1-8041-8759C3BDDFE2}" type="presOf" srcId="{25229955-23B5-4F38-A115-EFBD5921D508}" destId="{BEB10F09-8CA4-499D-83DF-73065F84EFA7}" srcOrd="0" destOrd="0" presId="urn:microsoft.com/office/officeart/2005/8/layout/list1"/>
    <dgm:cxn modelId="{FF6763B5-B1A4-44E7-9C4B-8EC3BBD1D7AD}" type="presOf" srcId="{CA343171-B1BD-458D-B8FC-5E24CE3F7453}" destId="{E1B8604D-B330-46E8-93CF-5E69FCDF2796}" srcOrd="1" destOrd="0" presId="urn:microsoft.com/office/officeart/2005/8/layout/list1"/>
    <dgm:cxn modelId="{E9BE415C-9330-495A-8FB8-9F0A193FFFCB}" type="presOf" srcId="{2DA301C3-963E-4772-B438-E9580A7CE3A5}" destId="{C1046D87-9C4F-4E51-9459-A922B69151F9}" srcOrd="0" destOrd="0" presId="urn:microsoft.com/office/officeart/2005/8/layout/list1"/>
    <dgm:cxn modelId="{EBF14DD5-D4DE-43A5-B6D8-222D61BBF2C6}" type="presOf" srcId="{6703A7BB-ECFB-477B-B773-E004459E9D3B}" destId="{537B376B-A241-4124-849B-1844BB06A2B5}" srcOrd="0" destOrd="0" presId="urn:microsoft.com/office/officeart/2005/8/layout/list1"/>
    <dgm:cxn modelId="{F2AE66A2-D376-4D1B-BE28-DCB8CC3D8C0C}" srcId="{1405E370-CD86-4318-B1E6-12AAB273F19C}" destId="{CA343171-B1BD-458D-B8FC-5E24CE3F7453}" srcOrd="0" destOrd="0" parTransId="{8CED4062-763A-4ACA-AAF9-E0EF020AB2ED}" sibTransId="{93594BDF-BB2C-4C5C-8637-F422EB3F44B9}"/>
    <dgm:cxn modelId="{63334407-AF8C-4430-A6C0-E01A9C63B3C5}" type="presOf" srcId="{25229955-23B5-4F38-A115-EFBD5921D508}" destId="{C84E65C6-5554-4D73-96F2-2BC52E5DFCE8}" srcOrd="1" destOrd="0" presId="urn:microsoft.com/office/officeart/2005/8/layout/list1"/>
    <dgm:cxn modelId="{66543418-B78B-4A2B-BEDE-58356678B5A4}" srcId="{1405E370-CD86-4318-B1E6-12AAB273F19C}" destId="{25229955-23B5-4F38-A115-EFBD5921D508}" srcOrd="1" destOrd="0" parTransId="{A505EF5C-FE16-49B3-A938-BBF031CA2589}" sibTransId="{BABF27FE-F4EE-418D-8920-E966C84A0616}"/>
    <dgm:cxn modelId="{E451FAD8-5881-42C8-9231-016F7F52A6E1}" type="presParOf" srcId="{5CB96920-FD06-4916-8513-56443CC836FB}" destId="{B30B82CB-2BA6-47AE-96E6-98881326B1FB}" srcOrd="0" destOrd="0" presId="urn:microsoft.com/office/officeart/2005/8/layout/list1"/>
    <dgm:cxn modelId="{F9AB3958-FED1-4965-89CA-A0520956CE9B}" type="presParOf" srcId="{B30B82CB-2BA6-47AE-96E6-98881326B1FB}" destId="{3B6320DE-1BCF-4F84-9A4A-F8A4CE904500}" srcOrd="0" destOrd="0" presId="urn:microsoft.com/office/officeart/2005/8/layout/list1"/>
    <dgm:cxn modelId="{156B0B94-1591-450C-B7AF-8D12440D170C}" type="presParOf" srcId="{B30B82CB-2BA6-47AE-96E6-98881326B1FB}" destId="{E1B8604D-B330-46E8-93CF-5E69FCDF2796}" srcOrd="1" destOrd="0" presId="urn:microsoft.com/office/officeart/2005/8/layout/list1"/>
    <dgm:cxn modelId="{39980DF6-2A10-495D-84F0-47191735CB1B}" type="presParOf" srcId="{5CB96920-FD06-4916-8513-56443CC836FB}" destId="{956D0D02-9272-4741-ABE2-D6F726A2ECC8}" srcOrd="1" destOrd="0" presId="urn:microsoft.com/office/officeart/2005/8/layout/list1"/>
    <dgm:cxn modelId="{586F9FE7-8162-463D-B634-0B2C23DDD0F8}" type="presParOf" srcId="{5CB96920-FD06-4916-8513-56443CC836FB}" destId="{7119D1AB-30E2-4FC6-B041-B77867780D81}" srcOrd="2" destOrd="0" presId="urn:microsoft.com/office/officeart/2005/8/layout/list1"/>
    <dgm:cxn modelId="{5A85EC48-F10F-4187-9E79-772ED67EB4C5}" type="presParOf" srcId="{5CB96920-FD06-4916-8513-56443CC836FB}" destId="{9261CC4B-32B4-4D3E-9AE0-9CC391EF53E9}" srcOrd="3" destOrd="0" presId="urn:microsoft.com/office/officeart/2005/8/layout/list1"/>
    <dgm:cxn modelId="{681B0370-D6BA-4722-9B01-4D52843B3593}" type="presParOf" srcId="{5CB96920-FD06-4916-8513-56443CC836FB}" destId="{6207137B-B7C2-477F-8AC3-A6A118E33C23}" srcOrd="4" destOrd="0" presId="urn:microsoft.com/office/officeart/2005/8/layout/list1"/>
    <dgm:cxn modelId="{ADD418A9-ABE9-48D2-BB4E-A81268AE8E67}" type="presParOf" srcId="{6207137B-B7C2-477F-8AC3-A6A118E33C23}" destId="{BEB10F09-8CA4-499D-83DF-73065F84EFA7}" srcOrd="0" destOrd="0" presId="urn:microsoft.com/office/officeart/2005/8/layout/list1"/>
    <dgm:cxn modelId="{E9C57BC4-D924-4C6F-A3BE-D069D779D143}" type="presParOf" srcId="{6207137B-B7C2-477F-8AC3-A6A118E33C23}" destId="{C84E65C6-5554-4D73-96F2-2BC52E5DFCE8}" srcOrd="1" destOrd="0" presId="urn:microsoft.com/office/officeart/2005/8/layout/list1"/>
    <dgm:cxn modelId="{EDB27A37-69DC-4BD9-A4B9-8216CA3939CD}" type="presParOf" srcId="{5CB96920-FD06-4916-8513-56443CC836FB}" destId="{C6450268-8EB5-4091-B256-5BF5DC1A73E5}" srcOrd="5" destOrd="0" presId="urn:microsoft.com/office/officeart/2005/8/layout/list1"/>
    <dgm:cxn modelId="{6345D3D3-876C-49CE-877D-5DBF69249311}" type="presParOf" srcId="{5CB96920-FD06-4916-8513-56443CC836FB}" destId="{28C99937-A4CC-432D-BF58-3506EB69C9CE}" srcOrd="6" destOrd="0" presId="urn:microsoft.com/office/officeart/2005/8/layout/list1"/>
    <dgm:cxn modelId="{9F9FA21B-66CE-417E-8E32-3F20570DED94}" type="presParOf" srcId="{5CB96920-FD06-4916-8513-56443CC836FB}" destId="{24BA0CD6-BA8C-408F-8B32-E41D3499E148}" srcOrd="7" destOrd="0" presId="urn:microsoft.com/office/officeart/2005/8/layout/list1"/>
    <dgm:cxn modelId="{3C21527A-A55D-46A4-A9F1-8422C48C19C7}" type="presParOf" srcId="{5CB96920-FD06-4916-8513-56443CC836FB}" destId="{61406340-C1F2-43FB-9986-E017BE8DCDE1}" srcOrd="8" destOrd="0" presId="urn:microsoft.com/office/officeart/2005/8/layout/list1"/>
    <dgm:cxn modelId="{F733D558-CC02-41F4-A797-210EBE2142C3}" type="presParOf" srcId="{61406340-C1F2-43FB-9986-E017BE8DCDE1}" destId="{537B376B-A241-4124-849B-1844BB06A2B5}" srcOrd="0" destOrd="0" presId="urn:microsoft.com/office/officeart/2005/8/layout/list1"/>
    <dgm:cxn modelId="{99134F27-41A0-4C55-B38A-A07799350FFB}" type="presParOf" srcId="{61406340-C1F2-43FB-9986-E017BE8DCDE1}" destId="{F33F1579-3177-4D04-8863-C93EFC6DDA91}" srcOrd="1" destOrd="0" presId="urn:microsoft.com/office/officeart/2005/8/layout/list1"/>
    <dgm:cxn modelId="{302BEADD-E788-4AD4-9C01-E4B987C5E9CD}" type="presParOf" srcId="{5CB96920-FD06-4916-8513-56443CC836FB}" destId="{8397242C-DE10-494E-8C06-942873FEAC20}" srcOrd="9" destOrd="0" presId="urn:microsoft.com/office/officeart/2005/8/layout/list1"/>
    <dgm:cxn modelId="{8C5E54EE-F86A-4C4E-A2CB-C340A0861591}" type="presParOf" srcId="{5CB96920-FD06-4916-8513-56443CC836FB}" destId="{6FE32181-2BB8-40B9-80C3-5B95F7DB3911}" srcOrd="10" destOrd="0" presId="urn:microsoft.com/office/officeart/2005/8/layout/list1"/>
    <dgm:cxn modelId="{A1F5DBB5-9177-4B01-89DB-D6FC3F397EEA}" type="presParOf" srcId="{5CB96920-FD06-4916-8513-56443CC836FB}" destId="{90086D69-477F-4D91-9B41-E41F0DF64786}" srcOrd="11" destOrd="0" presId="urn:microsoft.com/office/officeart/2005/8/layout/list1"/>
    <dgm:cxn modelId="{620581FB-F13F-4E64-9AB9-E2DB1AA4CD1E}" type="presParOf" srcId="{5CB96920-FD06-4916-8513-56443CC836FB}" destId="{2B4FEBC9-1185-41F3-B6AF-E1A90523DB51}" srcOrd="12" destOrd="0" presId="urn:microsoft.com/office/officeart/2005/8/layout/list1"/>
    <dgm:cxn modelId="{3767F2F8-348E-433A-B645-B2DE37AC1EF2}" type="presParOf" srcId="{2B4FEBC9-1185-41F3-B6AF-E1A90523DB51}" destId="{C1046D87-9C4F-4E51-9459-A922B69151F9}" srcOrd="0" destOrd="0" presId="urn:microsoft.com/office/officeart/2005/8/layout/list1"/>
    <dgm:cxn modelId="{4282E039-8054-4796-BC3D-6068E9469B25}" type="presParOf" srcId="{2B4FEBC9-1185-41F3-B6AF-E1A90523DB51}" destId="{D098AB29-6835-4D27-81C7-D22822E92CBC}" srcOrd="1" destOrd="0" presId="urn:microsoft.com/office/officeart/2005/8/layout/list1"/>
    <dgm:cxn modelId="{927361E9-D9EB-4262-86E3-BBF8D63F2412}" type="presParOf" srcId="{5CB96920-FD06-4916-8513-56443CC836FB}" destId="{5D314E78-ED35-4869-9AFF-AF25FF90C4EC}" srcOrd="13" destOrd="0" presId="urn:microsoft.com/office/officeart/2005/8/layout/list1"/>
    <dgm:cxn modelId="{B9595389-2344-4367-8C2A-C57A1C5B1A2B}" type="presParOf" srcId="{5CB96920-FD06-4916-8513-56443CC836FB}" destId="{5C355829-4038-4E76-8195-09E491F1EE9D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AD104D-D59E-419F-B3F8-86FEC2782D1A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CEC6C28-EA95-48B0-9387-4D65D92F687F}">
      <dgm:prSet phldrT="[Текст]" custT="1"/>
      <dgm:spPr/>
      <dgm:t>
        <a:bodyPr/>
        <a:lstStyle/>
        <a:p>
          <a:r>
            <a:rPr lang="ru-RU" sz="4400" b="1" dirty="0" smtClean="0"/>
            <a:t>.</a:t>
          </a:r>
          <a:endParaRPr lang="ru-RU" sz="4400" b="1" dirty="0"/>
        </a:p>
      </dgm:t>
    </dgm:pt>
    <dgm:pt modelId="{BDE9AA5C-B76D-43B7-82A9-11D47A64C757}" type="parTrans" cxnId="{F312E03D-AEE8-4B2B-9759-32EEA1E00869}">
      <dgm:prSet/>
      <dgm:spPr/>
      <dgm:t>
        <a:bodyPr/>
        <a:lstStyle/>
        <a:p>
          <a:endParaRPr lang="ru-RU"/>
        </a:p>
      </dgm:t>
    </dgm:pt>
    <dgm:pt modelId="{F67834CC-5BC7-4796-BE7B-EB10217DE510}" type="sibTrans" cxnId="{F312E03D-AEE8-4B2B-9759-32EEA1E00869}">
      <dgm:prSet/>
      <dgm:spPr/>
      <dgm:t>
        <a:bodyPr/>
        <a:lstStyle/>
        <a:p>
          <a:endParaRPr lang="ru-RU"/>
        </a:p>
      </dgm:t>
    </dgm:pt>
    <dgm:pt modelId="{D1F7E362-8E8F-4803-A06E-44EA1C0D9917}">
      <dgm:prSet phldrT="[Текст]" custT="1"/>
      <dgm:spPr/>
      <dgm:t>
        <a:bodyPr/>
        <a:lstStyle/>
        <a:p>
          <a:r>
            <a:rPr lang="ru-RU" sz="2000" b="1" u="sng" dirty="0" smtClean="0"/>
            <a:t>Чтение</a:t>
          </a:r>
          <a:r>
            <a:rPr lang="ru-RU" sz="2000" b="1" dirty="0" smtClean="0"/>
            <a:t> </a:t>
          </a:r>
          <a:r>
            <a:rPr lang="ru-RU" sz="2000" dirty="0" smtClean="0"/>
            <a:t>художественной литературы (как адаптированной, так и оригинальной).</a:t>
          </a:r>
          <a:endParaRPr lang="ru-RU" sz="2000" dirty="0"/>
        </a:p>
      </dgm:t>
    </dgm:pt>
    <dgm:pt modelId="{80464F75-4BF2-491A-905E-E996ACEC1230}" type="parTrans" cxnId="{B649DDB2-62C8-4F0B-BE49-3732942E5B01}">
      <dgm:prSet/>
      <dgm:spPr/>
      <dgm:t>
        <a:bodyPr/>
        <a:lstStyle/>
        <a:p>
          <a:endParaRPr lang="ru-RU"/>
        </a:p>
      </dgm:t>
    </dgm:pt>
    <dgm:pt modelId="{83DECAC2-DF23-4690-B675-32A6AD91CD4B}" type="sibTrans" cxnId="{B649DDB2-62C8-4F0B-BE49-3732942E5B01}">
      <dgm:prSet/>
      <dgm:spPr/>
      <dgm:t>
        <a:bodyPr/>
        <a:lstStyle/>
        <a:p>
          <a:endParaRPr lang="ru-RU"/>
        </a:p>
      </dgm:t>
    </dgm:pt>
    <dgm:pt modelId="{4F64AA57-81AA-414C-93DC-D5BA496737E6}">
      <dgm:prSet phldrT="[Текст]" custT="1"/>
      <dgm:spPr/>
      <dgm:t>
        <a:bodyPr/>
        <a:lstStyle/>
        <a:p>
          <a:r>
            <a:rPr lang="ru-RU" sz="4000" b="1" dirty="0" smtClean="0"/>
            <a:t>.</a:t>
          </a:r>
          <a:endParaRPr lang="ru-RU" sz="4000" b="1" dirty="0"/>
        </a:p>
      </dgm:t>
    </dgm:pt>
    <dgm:pt modelId="{C5F31280-64BA-4045-91A7-98A9CCEBC383}" type="parTrans" cxnId="{72ACF6A0-9974-4E55-8244-6A8F60E54540}">
      <dgm:prSet/>
      <dgm:spPr/>
      <dgm:t>
        <a:bodyPr/>
        <a:lstStyle/>
        <a:p>
          <a:endParaRPr lang="ru-RU"/>
        </a:p>
      </dgm:t>
    </dgm:pt>
    <dgm:pt modelId="{ACB72A7E-CF57-4F15-BB5B-ED950BA3DBA3}" type="sibTrans" cxnId="{72ACF6A0-9974-4E55-8244-6A8F60E54540}">
      <dgm:prSet/>
      <dgm:spPr/>
      <dgm:t>
        <a:bodyPr/>
        <a:lstStyle/>
        <a:p>
          <a:endParaRPr lang="ru-RU"/>
        </a:p>
      </dgm:t>
    </dgm:pt>
    <dgm:pt modelId="{8067C480-4224-4994-8D5A-4A41541A9457}">
      <dgm:prSet phldrT="[Текст]" custT="1"/>
      <dgm:spPr/>
      <dgm:t>
        <a:bodyPr/>
        <a:lstStyle/>
        <a:p>
          <a:r>
            <a:rPr lang="ru-RU" sz="2000" b="1" u="sng" dirty="0" smtClean="0"/>
            <a:t>Просмотр</a:t>
          </a:r>
          <a:r>
            <a:rPr lang="ru-RU" sz="2000" dirty="0" smtClean="0"/>
            <a:t> видео сюжетов на основе литературных произведений.</a:t>
          </a:r>
          <a:endParaRPr lang="ru-RU" sz="2000" dirty="0"/>
        </a:p>
      </dgm:t>
    </dgm:pt>
    <dgm:pt modelId="{AAC27D17-DBD6-4B12-9326-D2DCCEA924AD}" type="parTrans" cxnId="{3FEF2A0A-FA8D-46F4-8349-617AED6A1675}">
      <dgm:prSet/>
      <dgm:spPr/>
      <dgm:t>
        <a:bodyPr/>
        <a:lstStyle/>
        <a:p>
          <a:endParaRPr lang="ru-RU"/>
        </a:p>
      </dgm:t>
    </dgm:pt>
    <dgm:pt modelId="{DD9CFE39-D8A1-4DF4-91D2-FE7F6CBAA007}" type="sibTrans" cxnId="{3FEF2A0A-FA8D-46F4-8349-617AED6A1675}">
      <dgm:prSet/>
      <dgm:spPr/>
      <dgm:t>
        <a:bodyPr/>
        <a:lstStyle/>
        <a:p>
          <a:endParaRPr lang="ru-RU"/>
        </a:p>
      </dgm:t>
    </dgm:pt>
    <dgm:pt modelId="{46314767-21C6-4A4C-8C1A-EAB7F56D0D9D}">
      <dgm:prSet phldrT="[Текст]" custT="1"/>
      <dgm:spPr/>
      <dgm:t>
        <a:bodyPr/>
        <a:lstStyle/>
        <a:p>
          <a:r>
            <a:rPr lang="ru-RU" sz="4000" b="1" dirty="0" smtClean="0"/>
            <a:t>.</a:t>
          </a:r>
          <a:endParaRPr lang="ru-RU" sz="4000" b="1" dirty="0"/>
        </a:p>
      </dgm:t>
    </dgm:pt>
    <dgm:pt modelId="{7A4F6F77-FAB8-4ED9-AD4D-B96D5D6D4996}" type="parTrans" cxnId="{92838C66-1D77-4EBA-8B3D-9782AADC8C72}">
      <dgm:prSet/>
      <dgm:spPr/>
      <dgm:t>
        <a:bodyPr/>
        <a:lstStyle/>
        <a:p>
          <a:endParaRPr lang="ru-RU"/>
        </a:p>
      </dgm:t>
    </dgm:pt>
    <dgm:pt modelId="{CB5C9025-995F-4D5F-B447-33C2B3202443}" type="sibTrans" cxnId="{92838C66-1D77-4EBA-8B3D-9782AADC8C72}">
      <dgm:prSet/>
      <dgm:spPr/>
      <dgm:t>
        <a:bodyPr/>
        <a:lstStyle/>
        <a:p>
          <a:endParaRPr lang="ru-RU"/>
        </a:p>
      </dgm:t>
    </dgm:pt>
    <dgm:pt modelId="{50483A8A-D96E-4187-B9EF-53C1FE0CEC9A}">
      <dgm:prSet phldrT="[Текст]" custT="1"/>
      <dgm:spPr/>
      <dgm:t>
        <a:bodyPr/>
        <a:lstStyle/>
        <a:p>
          <a:endParaRPr lang="ru-RU" sz="2000" dirty="0"/>
        </a:p>
      </dgm:t>
    </dgm:pt>
    <dgm:pt modelId="{02C02238-D9B5-4991-AED5-F226F448B125}" type="parTrans" cxnId="{6A169707-686F-4DBE-843C-37CBAA886BC4}">
      <dgm:prSet/>
      <dgm:spPr/>
      <dgm:t>
        <a:bodyPr/>
        <a:lstStyle/>
        <a:p>
          <a:endParaRPr lang="ru-RU"/>
        </a:p>
      </dgm:t>
    </dgm:pt>
    <dgm:pt modelId="{AB771AB9-A6AB-4B66-84CB-7812EB6960CF}" type="sibTrans" cxnId="{6A169707-686F-4DBE-843C-37CBAA886BC4}">
      <dgm:prSet/>
      <dgm:spPr/>
      <dgm:t>
        <a:bodyPr/>
        <a:lstStyle/>
        <a:p>
          <a:endParaRPr lang="ru-RU"/>
        </a:p>
      </dgm:t>
    </dgm:pt>
    <dgm:pt modelId="{F78BFE22-6AAB-4490-B873-7DC827AB3C69}">
      <dgm:prSet phldrT="[Текст]" custT="1"/>
      <dgm:spPr/>
      <dgm:t>
        <a:bodyPr/>
        <a:lstStyle/>
        <a:p>
          <a:endParaRPr lang="ru-RU" sz="2000" dirty="0"/>
        </a:p>
      </dgm:t>
    </dgm:pt>
    <dgm:pt modelId="{8AC6AEE0-C7C9-4E96-BC18-E6192673409D}" type="parTrans" cxnId="{DDFC4651-88CE-4DB3-A5C9-F2AE81AF6DC9}">
      <dgm:prSet/>
      <dgm:spPr/>
      <dgm:t>
        <a:bodyPr/>
        <a:lstStyle/>
        <a:p>
          <a:endParaRPr lang="ru-RU"/>
        </a:p>
      </dgm:t>
    </dgm:pt>
    <dgm:pt modelId="{2900DB52-1913-430B-9EE9-8D98F2A35452}" type="sibTrans" cxnId="{DDFC4651-88CE-4DB3-A5C9-F2AE81AF6DC9}">
      <dgm:prSet/>
      <dgm:spPr/>
      <dgm:t>
        <a:bodyPr/>
        <a:lstStyle/>
        <a:p>
          <a:endParaRPr lang="ru-RU"/>
        </a:p>
      </dgm:t>
    </dgm:pt>
    <dgm:pt modelId="{C47E4F51-8DFB-41FA-8CFC-3E98E11E17FA}">
      <dgm:prSet phldrT="[Текст]" custT="1"/>
      <dgm:spPr/>
      <dgm:t>
        <a:bodyPr/>
        <a:lstStyle/>
        <a:p>
          <a:r>
            <a:rPr lang="ru-RU" sz="4000" b="1" dirty="0" smtClean="0"/>
            <a:t>.</a:t>
          </a:r>
          <a:endParaRPr lang="ru-RU" sz="4000" b="1" dirty="0"/>
        </a:p>
      </dgm:t>
    </dgm:pt>
    <dgm:pt modelId="{BB7A848C-C6F3-41F2-B3E6-DC3BCD1164AF}" type="parTrans" cxnId="{96AA10B9-B19E-4396-BCA0-A5BAE10DBD32}">
      <dgm:prSet/>
      <dgm:spPr/>
      <dgm:t>
        <a:bodyPr/>
        <a:lstStyle/>
        <a:p>
          <a:endParaRPr lang="ru-RU"/>
        </a:p>
      </dgm:t>
    </dgm:pt>
    <dgm:pt modelId="{1B04791E-87E1-4169-BA8F-DB4EE5F45CB5}" type="sibTrans" cxnId="{96AA10B9-B19E-4396-BCA0-A5BAE10DBD32}">
      <dgm:prSet/>
      <dgm:spPr/>
      <dgm:t>
        <a:bodyPr/>
        <a:lstStyle/>
        <a:p>
          <a:endParaRPr lang="ru-RU"/>
        </a:p>
      </dgm:t>
    </dgm:pt>
    <dgm:pt modelId="{A9450AEA-7673-42AC-9B64-51CAA980BBEC}">
      <dgm:prSet phldrT="[Текст]" custT="1"/>
      <dgm:spPr/>
      <dgm:t>
        <a:bodyPr/>
        <a:lstStyle/>
        <a:p>
          <a:r>
            <a:rPr lang="ru-RU" sz="4000" b="1" dirty="0" smtClean="0"/>
            <a:t>.</a:t>
          </a:r>
          <a:endParaRPr lang="ru-RU" sz="4000" b="1" dirty="0"/>
        </a:p>
      </dgm:t>
    </dgm:pt>
    <dgm:pt modelId="{448ADDA9-DC82-48EA-AE73-08347C3FD087}" type="parTrans" cxnId="{023798B8-F1EE-4A1E-9683-C98CE7D3D83B}">
      <dgm:prSet/>
      <dgm:spPr/>
      <dgm:t>
        <a:bodyPr/>
        <a:lstStyle/>
        <a:p>
          <a:endParaRPr lang="ru-RU"/>
        </a:p>
      </dgm:t>
    </dgm:pt>
    <dgm:pt modelId="{184C7511-75DE-45C5-AED1-DB39F0A66226}" type="sibTrans" cxnId="{023798B8-F1EE-4A1E-9683-C98CE7D3D83B}">
      <dgm:prSet/>
      <dgm:spPr/>
      <dgm:t>
        <a:bodyPr/>
        <a:lstStyle/>
        <a:p>
          <a:endParaRPr lang="ru-RU"/>
        </a:p>
      </dgm:t>
    </dgm:pt>
    <dgm:pt modelId="{33469BF7-F496-4316-8B8C-F0968A167ABA}">
      <dgm:prSet custT="1"/>
      <dgm:spPr/>
      <dgm:t>
        <a:bodyPr/>
        <a:lstStyle/>
        <a:p>
          <a:r>
            <a:rPr lang="ru-RU" sz="2000" b="1" u="sng" dirty="0" smtClean="0"/>
            <a:t>Прослушивание</a:t>
          </a:r>
          <a:r>
            <a:rPr lang="ru-RU" sz="2000" dirty="0" smtClean="0"/>
            <a:t> </a:t>
          </a:r>
          <a:r>
            <a:rPr lang="ru-RU" sz="2000" dirty="0" err="1" smtClean="0"/>
            <a:t>аудиотекстов</a:t>
          </a:r>
          <a:r>
            <a:rPr lang="ru-RU" sz="2000" dirty="0" smtClean="0"/>
            <a:t> (как в группе, так и индивидуально).</a:t>
          </a:r>
          <a:endParaRPr lang="ru-RU" sz="2000" dirty="0"/>
        </a:p>
      </dgm:t>
    </dgm:pt>
    <dgm:pt modelId="{F045A0C7-3DDE-4838-983A-B07FA43E90B2}" type="parTrans" cxnId="{09167F53-43A0-473F-B455-EECDA492941E}">
      <dgm:prSet/>
      <dgm:spPr/>
      <dgm:t>
        <a:bodyPr/>
        <a:lstStyle/>
        <a:p>
          <a:endParaRPr lang="ru-RU"/>
        </a:p>
      </dgm:t>
    </dgm:pt>
    <dgm:pt modelId="{00DD553F-E929-4554-88E5-BB0DCAE5A807}" type="sibTrans" cxnId="{09167F53-43A0-473F-B455-EECDA492941E}">
      <dgm:prSet/>
      <dgm:spPr/>
      <dgm:t>
        <a:bodyPr/>
        <a:lstStyle/>
        <a:p>
          <a:endParaRPr lang="ru-RU"/>
        </a:p>
      </dgm:t>
    </dgm:pt>
    <dgm:pt modelId="{DA148956-2D2E-4F54-84B2-1ECB9E809072}">
      <dgm:prSet custT="1"/>
      <dgm:spPr/>
      <dgm:t>
        <a:bodyPr/>
        <a:lstStyle/>
        <a:p>
          <a:r>
            <a:rPr lang="ru-RU" sz="2000" b="1" u="sng" dirty="0" smtClean="0"/>
            <a:t>Съемки</a:t>
          </a:r>
          <a:r>
            <a:rPr lang="ru-RU" sz="2000" dirty="0" smtClean="0"/>
            <a:t> трейлеров (рекламных роликов) на основе прочитанного материала </a:t>
          </a:r>
          <a:endParaRPr lang="ru-RU" sz="2000" dirty="0"/>
        </a:p>
      </dgm:t>
    </dgm:pt>
    <dgm:pt modelId="{DEA116EE-A234-4696-BD5F-C6D70AC3BBC5}" type="parTrans" cxnId="{A5DCFBF7-7B33-4350-9FD9-D81DE004EF98}">
      <dgm:prSet/>
      <dgm:spPr/>
      <dgm:t>
        <a:bodyPr/>
        <a:lstStyle/>
        <a:p>
          <a:endParaRPr lang="ru-RU"/>
        </a:p>
      </dgm:t>
    </dgm:pt>
    <dgm:pt modelId="{BB9849D1-B3D2-481E-B210-65D5D186EAE1}" type="sibTrans" cxnId="{A5DCFBF7-7B33-4350-9FD9-D81DE004EF98}">
      <dgm:prSet/>
      <dgm:spPr/>
      <dgm:t>
        <a:bodyPr/>
        <a:lstStyle/>
        <a:p>
          <a:endParaRPr lang="ru-RU"/>
        </a:p>
      </dgm:t>
    </dgm:pt>
    <dgm:pt modelId="{6A8713FD-8AEA-4E37-A572-A222D27F3E7A}">
      <dgm:prSet custT="1"/>
      <dgm:spPr/>
      <dgm:t>
        <a:bodyPr/>
        <a:lstStyle/>
        <a:p>
          <a:r>
            <a:rPr lang="ru-RU" sz="2000" b="1" u="sng" dirty="0" smtClean="0"/>
            <a:t>Драматизация</a:t>
          </a:r>
          <a:r>
            <a:rPr lang="ru-RU" sz="2000" dirty="0" smtClean="0"/>
            <a:t> отдельных сцен на основе прочитанного материала.</a:t>
          </a:r>
          <a:endParaRPr lang="ru-RU" sz="2000" dirty="0"/>
        </a:p>
      </dgm:t>
    </dgm:pt>
    <dgm:pt modelId="{DC1C9461-8D9F-4E9E-8130-9E29D330D258}" type="parTrans" cxnId="{2FB4F9A7-8F93-4D9F-BDE0-7398E761C9E3}">
      <dgm:prSet/>
      <dgm:spPr/>
      <dgm:t>
        <a:bodyPr/>
        <a:lstStyle/>
        <a:p>
          <a:endParaRPr lang="ru-RU"/>
        </a:p>
      </dgm:t>
    </dgm:pt>
    <dgm:pt modelId="{65C3FBF3-6459-4362-8DEA-20487B9A6280}" type="sibTrans" cxnId="{2FB4F9A7-8F93-4D9F-BDE0-7398E761C9E3}">
      <dgm:prSet/>
      <dgm:spPr/>
      <dgm:t>
        <a:bodyPr/>
        <a:lstStyle/>
        <a:p>
          <a:endParaRPr lang="ru-RU"/>
        </a:p>
      </dgm:t>
    </dgm:pt>
    <dgm:pt modelId="{A7143B29-BA34-4904-9533-9E880CF9F335}" type="pres">
      <dgm:prSet presAssocID="{7DAD104D-D59E-419F-B3F8-86FEC2782D1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2121EE-D1EA-4181-8D9C-B0095E10E536}" type="pres">
      <dgm:prSet presAssocID="{ACEC6C28-EA95-48B0-9387-4D65D92F687F}" presName="composite" presStyleCnt="0"/>
      <dgm:spPr/>
    </dgm:pt>
    <dgm:pt modelId="{08158270-4E87-4774-8E59-400BB2C5F1D8}" type="pres">
      <dgm:prSet presAssocID="{ACEC6C28-EA95-48B0-9387-4D65D92F687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6F846-A85E-495A-BDC7-4A8942372D24}" type="pres">
      <dgm:prSet presAssocID="{ACEC6C28-EA95-48B0-9387-4D65D92F687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458FE-0A70-43C5-87BD-E22CFB9C2653}" type="pres">
      <dgm:prSet presAssocID="{F67834CC-5BC7-4796-BE7B-EB10217DE510}" presName="sp" presStyleCnt="0"/>
      <dgm:spPr/>
    </dgm:pt>
    <dgm:pt modelId="{A47500CA-C926-40BB-A86F-A903C3C26EBB}" type="pres">
      <dgm:prSet presAssocID="{4F64AA57-81AA-414C-93DC-D5BA496737E6}" presName="composite" presStyleCnt="0"/>
      <dgm:spPr/>
    </dgm:pt>
    <dgm:pt modelId="{DDE0EB55-A1A8-4D4F-A9BC-1AE6FA5A05E2}" type="pres">
      <dgm:prSet presAssocID="{4F64AA57-81AA-414C-93DC-D5BA496737E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DF237-B0D3-48CC-8859-8C6AA816B78E}" type="pres">
      <dgm:prSet presAssocID="{4F64AA57-81AA-414C-93DC-D5BA496737E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D352F-2DE0-4989-AD3E-4355CFEF597D}" type="pres">
      <dgm:prSet presAssocID="{ACB72A7E-CF57-4F15-BB5B-ED950BA3DBA3}" presName="sp" presStyleCnt="0"/>
      <dgm:spPr/>
    </dgm:pt>
    <dgm:pt modelId="{28EF282E-7D1F-4D2D-8F25-F22540745D74}" type="pres">
      <dgm:prSet presAssocID="{A9450AEA-7673-42AC-9B64-51CAA980BBEC}" presName="composite" presStyleCnt="0"/>
      <dgm:spPr/>
    </dgm:pt>
    <dgm:pt modelId="{71CDDAE6-64C9-48C2-9657-439F4FFFBD26}" type="pres">
      <dgm:prSet presAssocID="{A9450AEA-7673-42AC-9B64-51CAA980BBE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86490-E832-474C-A130-BA1A3FE1DA21}" type="pres">
      <dgm:prSet presAssocID="{A9450AEA-7673-42AC-9B64-51CAA980BBE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203DB-28B3-45FC-A102-4F5CB36CAC81}" type="pres">
      <dgm:prSet presAssocID="{184C7511-75DE-45C5-AED1-DB39F0A66226}" presName="sp" presStyleCnt="0"/>
      <dgm:spPr/>
    </dgm:pt>
    <dgm:pt modelId="{F3010A8D-5EC4-411F-82B6-CB45766C53C0}" type="pres">
      <dgm:prSet presAssocID="{46314767-21C6-4A4C-8C1A-EAB7F56D0D9D}" presName="composite" presStyleCnt="0"/>
      <dgm:spPr/>
    </dgm:pt>
    <dgm:pt modelId="{0EDF1E3F-0970-4D7B-8A57-66E4CC4C4FB7}" type="pres">
      <dgm:prSet presAssocID="{46314767-21C6-4A4C-8C1A-EAB7F56D0D9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3BAC0-C449-4DAE-8922-64ECAA9BCD92}" type="pres">
      <dgm:prSet presAssocID="{46314767-21C6-4A4C-8C1A-EAB7F56D0D9D}" presName="descendantText" presStyleLbl="alignAcc1" presStyleIdx="3" presStyleCnt="5" custLinFactNeighborX="148" custLinFactNeighborY="-1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B989B-CD5A-4490-9071-7ED94310EF26}" type="pres">
      <dgm:prSet presAssocID="{CB5C9025-995F-4D5F-B447-33C2B3202443}" presName="sp" presStyleCnt="0"/>
      <dgm:spPr/>
    </dgm:pt>
    <dgm:pt modelId="{FBCE5993-4756-4602-B70A-064AEDE755D2}" type="pres">
      <dgm:prSet presAssocID="{C47E4F51-8DFB-41FA-8CFC-3E98E11E17FA}" presName="composite" presStyleCnt="0"/>
      <dgm:spPr/>
    </dgm:pt>
    <dgm:pt modelId="{99877833-EBAD-47E9-91CC-12416A6F1981}" type="pres">
      <dgm:prSet presAssocID="{C47E4F51-8DFB-41FA-8CFC-3E98E11E17F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71A02-F7D9-4FE9-AC8E-4E637A58B8EE}" type="pres">
      <dgm:prSet presAssocID="{C47E4F51-8DFB-41FA-8CFC-3E98E11E17FA}" presName="descendantText" presStyleLbl="alignAcc1" presStyleIdx="4" presStyleCnt="5" custLinFactNeighborX="164" custLinFactNeighborY="-9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E796F-A905-4026-B6A3-CC91A2D9F615}" type="presOf" srcId="{6A8713FD-8AEA-4E37-A572-A222D27F3E7A}" destId="{2BE71A02-F7D9-4FE9-AC8E-4E637A58B8EE}" srcOrd="0" destOrd="1" presId="urn:microsoft.com/office/officeart/2005/8/layout/chevron2"/>
    <dgm:cxn modelId="{3FEF2A0A-FA8D-46F4-8349-617AED6A1675}" srcId="{A9450AEA-7673-42AC-9B64-51CAA980BBEC}" destId="{8067C480-4224-4994-8D5A-4A41541A9457}" srcOrd="0" destOrd="0" parTransId="{AAC27D17-DBD6-4B12-9326-D2DCCEA924AD}" sibTransId="{DD9CFE39-D8A1-4DF4-91D2-FE7F6CBAA007}"/>
    <dgm:cxn modelId="{6A169707-686F-4DBE-843C-37CBAA886BC4}" srcId="{C47E4F51-8DFB-41FA-8CFC-3E98E11E17FA}" destId="{50483A8A-D96E-4187-B9EF-53C1FE0CEC9A}" srcOrd="0" destOrd="0" parTransId="{02C02238-D9B5-4991-AED5-F226F448B125}" sibTransId="{AB771AB9-A6AB-4B66-84CB-7812EB6960CF}"/>
    <dgm:cxn modelId="{3BD481E0-8EE0-4982-970A-767D4E1D321A}" type="presOf" srcId="{46314767-21C6-4A4C-8C1A-EAB7F56D0D9D}" destId="{0EDF1E3F-0970-4D7B-8A57-66E4CC4C4FB7}" srcOrd="0" destOrd="0" presId="urn:microsoft.com/office/officeart/2005/8/layout/chevron2"/>
    <dgm:cxn modelId="{64623862-FC94-4DEB-B430-049BC22ACD09}" type="presOf" srcId="{A9450AEA-7673-42AC-9B64-51CAA980BBEC}" destId="{71CDDAE6-64C9-48C2-9657-439F4FFFBD26}" srcOrd="0" destOrd="0" presId="urn:microsoft.com/office/officeart/2005/8/layout/chevron2"/>
    <dgm:cxn modelId="{92838C66-1D77-4EBA-8B3D-9782AADC8C72}" srcId="{7DAD104D-D59E-419F-B3F8-86FEC2782D1A}" destId="{46314767-21C6-4A4C-8C1A-EAB7F56D0D9D}" srcOrd="3" destOrd="0" parTransId="{7A4F6F77-FAB8-4ED9-AD4D-B96D5D6D4996}" sibTransId="{CB5C9025-995F-4D5F-B447-33C2B3202443}"/>
    <dgm:cxn modelId="{ED715441-A507-43B9-81C1-AB11470F3323}" type="presOf" srcId="{ACEC6C28-EA95-48B0-9387-4D65D92F687F}" destId="{08158270-4E87-4774-8E59-400BB2C5F1D8}" srcOrd="0" destOrd="0" presId="urn:microsoft.com/office/officeart/2005/8/layout/chevron2"/>
    <dgm:cxn modelId="{09167F53-43A0-473F-B455-EECDA492941E}" srcId="{4F64AA57-81AA-414C-93DC-D5BA496737E6}" destId="{33469BF7-F496-4316-8B8C-F0968A167ABA}" srcOrd="0" destOrd="0" parTransId="{F045A0C7-3DDE-4838-983A-B07FA43E90B2}" sibTransId="{00DD553F-E929-4554-88E5-BB0DCAE5A807}"/>
    <dgm:cxn modelId="{2FB4F9A7-8F93-4D9F-BDE0-7398E761C9E3}" srcId="{C47E4F51-8DFB-41FA-8CFC-3E98E11E17FA}" destId="{6A8713FD-8AEA-4E37-A572-A222D27F3E7A}" srcOrd="1" destOrd="0" parTransId="{DC1C9461-8D9F-4E9E-8130-9E29D330D258}" sibTransId="{65C3FBF3-6459-4362-8DEA-20487B9A6280}"/>
    <dgm:cxn modelId="{A5DCFBF7-7B33-4350-9FD9-D81DE004EF98}" srcId="{46314767-21C6-4A4C-8C1A-EAB7F56D0D9D}" destId="{DA148956-2D2E-4F54-84B2-1ECB9E809072}" srcOrd="0" destOrd="0" parTransId="{DEA116EE-A234-4696-BD5F-C6D70AC3BBC5}" sibTransId="{BB9849D1-B3D2-481E-B210-65D5D186EAE1}"/>
    <dgm:cxn modelId="{BF8CC9AC-B915-4863-A566-0BDED947A9EC}" type="presOf" srcId="{33469BF7-F496-4316-8B8C-F0968A167ABA}" destId="{6AADF237-B0D3-48CC-8859-8C6AA816B78E}" srcOrd="0" destOrd="0" presId="urn:microsoft.com/office/officeart/2005/8/layout/chevron2"/>
    <dgm:cxn modelId="{FBB44D8E-3DE7-4C6D-A189-38BF71E20C60}" type="presOf" srcId="{8067C480-4224-4994-8D5A-4A41541A9457}" destId="{5A986490-E832-474C-A130-BA1A3FE1DA21}" srcOrd="0" destOrd="0" presId="urn:microsoft.com/office/officeart/2005/8/layout/chevron2"/>
    <dgm:cxn modelId="{7C58CA28-3399-4907-9A39-EB1D5210F296}" type="presOf" srcId="{7DAD104D-D59E-419F-B3F8-86FEC2782D1A}" destId="{A7143B29-BA34-4904-9533-9E880CF9F335}" srcOrd="0" destOrd="0" presId="urn:microsoft.com/office/officeart/2005/8/layout/chevron2"/>
    <dgm:cxn modelId="{D3E3B038-0307-4154-A0A9-7A4DC6577EAC}" type="presOf" srcId="{D1F7E362-8E8F-4803-A06E-44EA1C0D9917}" destId="{E0E6F846-A85E-495A-BDC7-4A8942372D24}" srcOrd="0" destOrd="0" presId="urn:microsoft.com/office/officeart/2005/8/layout/chevron2"/>
    <dgm:cxn modelId="{B649DDB2-62C8-4F0B-BE49-3732942E5B01}" srcId="{ACEC6C28-EA95-48B0-9387-4D65D92F687F}" destId="{D1F7E362-8E8F-4803-A06E-44EA1C0D9917}" srcOrd="0" destOrd="0" parTransId="{80464F75-4BF2-491A-905E-E996ACEC1230}" sibTransId="{83DECAC2-DF23-4690-B675-32A6AD91CD4B}"/>
    <dgm:cxn modelId="{DC5B90E3-CF9C-496A-92E0-CCF633D18F2C}" type="presOf" srcId="{50483A8A-D96E-4187-B9EF-53C1FE0CEC9A}" destId="{2BE71A02-F7D9-4FE9-AC8E-4E637A58B8EE}" srcOrd="0" destOrd="0" presId="urn:microsoft.com/office/officeart/2005/8/layout/chevron2"/>
    <dgm:cxn modelId="{023798B8-F1EE-4A1E-9683-C98CE7D3D83B}" srcId="{7DAD104D-D59E-419F-B3F8-86FEC2782D1A}" destId="{A9450AEA-7673-42AC-9B64-51CAA980BBEC}" srcOrd="2" destOrd="0" parTransId="{448ADDA9-DC82-48EA-AE73-08347C3FD087}" sibTransId="{184C7511-75DE-45C5-AED1-DB39F0A66226}"/>
    <dgm:cxn modelId="{8E67464C-B08D-4724-A9F5-1FAAECC49719}" type="presOf" srcId="{C47E4F51-8DFB-41FA-8CFC-3E98E11E17FA}" destId="{99877833-EBAD-47E9-91CC-12416A6F1981}" srcOrd="0" destOrd="0" presId="urn:microsoft.com/office/officeart/2005/8/layout/chevron2"/>
    <dgm:cxn modelId="{08EE4C8C-3252-44D1-AEAF-D8BC75C777E6}" type="presOf" srcId="{4F64AA57-81AA-414C-93DC-D5BA496737E6}" destId="{DDE0EB55-A1A8-4D4F-A9BC-1AE6FA5A05E2}" srcOrd="0" destOrd="0" presId="urn:microsoft.com/office/officeart/2005/8/layout/chevron2"/>
    <dgm:cxn modelId="{96AA10B9-B19E-4396-BCA0-A5BAE10DBD32}" srcId="{7DAD104D-D59E-419F-B3F8-86FEC2782D1A}" destId="{C47E4F51-8DFB-41FA-8CFC-3E98E11E17FA}" srcOrd="4" destOrd="0" parTransId="{BB7A848C-C6F3-41F2-B3E6-DC3BCD1164AF}" sibTransId="{1B04791E-87E1-4169-BA8F-DB4EE5F45CB5}"/>
    <dgm:cxn modelId="{ED2F5147-F462-4E69-B6E2-BC27421C080D}" type="presOf" srcId="{DA148956-2D2E-4F54-84B2-1ECB9E809072}" destId="{01B3BAC0-C449-4DAE-8922-64ECAA9BCD92}" srcOrd="0" destOrd="0" presId="urn:microsoft.com/office/officeart/2005/8/layout/chevron2"/>
    <dgm:cxn modelId="{3C31DA6D-BC7B-4AA2-8600-5FA65E30D859}" type="presOf" srcId="{F78BFE22-6AAB-4490-B873-7DC827AB3C69}" destId="{2BE71A02-F7D9-4FE9-AC8E-4E637A58B8EE}" srcOrd="0" destOrd="2" presId="urn:microsoft.com/office/officeart/2005/8/layout/chevron2"/>
    <dgm:cxn modelId="{F312E03D-AEE8-4B2B-9759-32EEA1E00869}" srcId="{7DAD104D-D59E-419F-B3F8-86FEC2782D1A}" destId="{ACEC6C28-EA95-48B0-9387-4D65D92F687F}" srcOrd="0" destOrd="0" parTransId="{BDE9AA5C-B76D-43B7-82A9-11D47A64C757}" sibTransId="{F67834CC-5BC7-4796-BE7B-EB10217DE510}"/>
    <dgm:cxn modelId="{72ACF6A0-9974-4E55-8244-6A8F60E54540}" srcId="{7DAD104D-D59E-419F-B3F8-86FEC2782D1A}" destId="{4F64AA57-81AA-414C-93DC-D5BA496737E6}" srcOrd="1" destOrd="0" parTransId="{C5F31280-64BA-4045-91A7-98A9CCEBC383}" sibTransId="{ACB72A7E-CF57-4F15-BB5B-ED950BA3DBA3}"/>
    <dgm:cxn modelId="{DDFC4651-88CE-4DB3-A5C9-F2AE81AF6DC9}" srcId="{C47E4F51-8DFB-41FA-8CFC-3E98E11E17FA}" destId="{F78BFE22-6AAB-4490-B873-7DC827AB3C69}" srcOrd="2" destOrd="0" parTransId="{8AC6AEE0-C7C9-4E96-BC18-E6192673409D}" sibTransId="{2900DB52-1913-430B-9EE9-8D98F2A35452}"/>
    <dgm:cxn modelId="{A4BE77C4-CD0B-401A-BFA1-D0CB4EE6FCEA}" type="presParOf" srcId="{A7143B29-BA34-4904-9533-9E880CF9F335}" destId="{B52121EE-D1EA-4181-8D9C-B0095E10E536}" srcOrd="0" destOrd="0" presId="urn:microsoft.com/office/officeart/2005/8/layout/chevron2"/>
    <dgm:cxn modelId="{82957E7F-9A93-4CB1-A569-B2A8936A6A99}" type="presParOf" srcId="{B52121EE-D1EA-4181-8D9C-B0095E10E536}" destId="{08158270-4E87-4774-8E59-400BB2C5F1D8}" srcOrd="0" destOrd="0" presId="urn:microsoft.com/office/officeart/2005/8/layout/chevron2"/>
    <dgm:cxn modelId="{98362AC3-9699-41FF-842C-31CA855DBCBA}" type="presParOf" srcId="{B52121EE-D1EA-4181-8D9C-B0095E10E536}" destId="{E0E6F846-A85E-495A-BDC7-4A8942372D24}" srcOrd="1" destOrd="0" presId="urn:microsoft.com/office/officeart/2005/8/layout/chevron2"/>
    <dgm:cxn modelId="{A601EF0E-37D5-443F-8467-471DD69860F5}" type="presParOf" srcId="{A7143B29-BA34-4904-9533-9E880CF9F335}" destId="{778458FE-0A70-43C5-87BD-E22CFB9C2653}" srcOrd="1" destOrd="0" presId="urn:microsoft.com/office/officeart/2005/8/layout/chevron2"/>
    <dgm:cxn modelId="{6E24DE9A-DCB8-44A0-8BE2-E433C4868D3C}" type="presParOf" srcId="{A7143B29-BA34-4904-9533-9E880CF9F335}" destId="{A47500CA-C926-40BB-A86F-A903C3C26EBB}" srcOrd="2" destOrd="0" presId="urn:microsoft.com/office/officeart/2005/8/layout/chevron2"/>
    <dgm:cxn modelId="{C641155B-C7A5-4D8D-B956-3594223C1155}" type="presParOf" srcId="{A47500CA-C926-40BB-A86F-A903C3C26EBB}" destId="{DDE0EB55-A1A8-4D4F-A9BC-1AE6FA5A05E2}" srcOrd="0" destOrd="0" presId="urn:microsoft.com/office/officeart/2005/8/layout/chevron2"/>
    <dgm:cxn modelId="{2C2D8E24-BF55-4EDD-B79E-85183FCDEC07}" type="presParOf" srcId="{A47500CA-C926-40BB-A86F-A903C3C26EBB}" destId="{6AADF237-B0D3-48CC-8859-8C6AA816B78E}" srcOrd="1" destOrd="0" presId="urn:microsoft.com/office/officeart/2005/8/layout/chevron2"/>
    <dgm:cxn modelId="{168C8583-0C9C-41BA-84F0-5F795C43277E}" type="presParOf" srcId="{A7143B29-BA34-4904-9533-9E880CF9F335}" destId="{215D352F-2DE0-4989-AD3E-4355CFEF597D}" srcOrd="3" destOrd="0" presId="urn:microsoft.com/office/officeart/2005/8/layout/chevron2"/>
    <dgm:cxn modelId="{6E9229F2-772C-414E-8502-1B5A6F2F2057}" type="presParOf" srcId="{A7143B29-BA34-4904-9533-9E880CF9F335}" destId="{28EF282E-7D1F-4D2D-8F25-F22540745D74}" srcOrd="4" destOrd="0" presId="urn:microsoft.com/office/officeart/2005/8/layout/chevron2"/>
    <dgm:cxn modelId="{47623671-8388-4671-AF44-D07DB86025F1}" type="presParOf" srcId="{28EF282E-7D1F-4D2D-8F25-F22540745D74}" destId="{71CDDAE6-64C9-48C2-9657-439F4FFFBD26}" srcOrd="0" destOrd="0" presId="urn:microsoft.com/office/officeart/2005/8/layout/chevron2"/>
    <dgm:cxn modelId="{84E6C0EA-724F-4DA0-B1D0-121DE7135B73}" type="presParOf" srcId="{28EF282E-7D1F-4D2D-8F25-F22540745D74}" destId="{5A986490-E832-474C-A130-BA1A3FE1DA21}" srcOrd="1" destOrd="0" presId="urn:microsoft.com/office/officeart/2005/8/layout/chevron2"/>
    <dgm:cxn modelId="{71296EA6-A23C-4CDE-8AF6-11948C26A5CE}" type="presParOf" srcId="{A7143B29-BA34-4904-9533-9E880CF9F335}" destId="{9A0203DB-28B3-45FC-A102-4F5CB36CAC81}" srcOrd="5" destOrd="0" presId="urn:microsoft.com/office/officeart/2005/8/layout/chevron2"/>
    <dgm:cxn modelId="{BCE6E587-DED5-4DFF-90AD-E6AB5BE02D41}" type="presParOf" srcId="{A7143B29-BA34-4904-9533-9E880CF9F335}" destId="{F3010A8D-5EC4-411F-82B6-CB45766C53C0}" srcOrd="6" destOrd="0" presId="urn:microsoft.com/office/officeart/2005/8/layout/chevron2"/>
    <dgm:cxn modelId="{A4A4CD4A-99A4-4577-B718-88F63EB7F84C}" type="presParOf" srcId="{F3010A8D-5EC4-411F-82B6-CB45766C53C0}" destId="{0EDF1E3F-0970-4D7B-8A57-66E4CC4C4FB7}" srcOrd="0" destOrd="0" presId="urn:microsoft.com/office/officeart/2005/8/layout/chevron2"/>
    <dgm:cxn modelId="{E5DB322A-09C3-45FD-BA53-4260BEA79AF0}" type="presParOf" srcId="{F3010A8D-5EC4-411F-82B6-CB45766C53C0}" destId="{01B3BAC0-C449-4DAE-8922-64ECAA9BCD92}" srcOrd="1" destOrd="0" presId="urn:microsoft.com/office/officeart/2005/8/layout/chevron2"/>
    <dgm:cxn modelId="{363F979B-DE63-40E4-8496-590E722DC9B3}" type="presParOf" srcId="{A7143B29-BA34-4904-9533-9E880CF9F335}" destId="{D28B989B-CD5A-4490-9071-7ED94310EF26}" srcOrd="7" destOrd="0" presId="urn:microsoft.com/office/officeart/2005/8/layout/chevron2"/>
    <dgm:cxn modelId="{56200341-A22C-49C8-B22B-7CD02462E73F}" type="presParOf" srcId="{A7143B29-BA34-4904-9533-9E880CF9F335}" destId="{FBCE5993-4756-4602-B70A-064AEDE755D2}" srcOrd="8" destOrd="0" presId="urn:microsoft.com/office/officeart/2005/8/layout/chevron2"/>
    <dgm:cxn modelId="{1481D8BA-7E71-440F-AF29-F92568BF6685}" type="presParOf" srcId="{FBCE5993-4756-4602-B70A-064AEDE755D2}" destId="{99877833-EBAD-47E9-91CC-12416A6F1981}" srcOrd="0" destOrd="0" presId="urn:microsoft.com/office/officeart/2005/8/layout/chevron2"/>
    <dgm:cxn modelId="{39346EE6-038A-427B-A41A-677A7DBB3812}" type="presParOf" srcId="{FBCE5993-4756-4602-B70A-064AEDE755D2}" destId="{2BE71A02-F7D9-4FE9-AC8E-4E637A58B8EE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5BEE28-9969-4F2E-A68D-5DEA6C4B89F4}" type="doc">
      <dgm:prSet loTypeId="urn:microsoft.com/office/officeart/2005/8/layout/chevron2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17743DA-4B7D-4A0C-8C04-078413ECE47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E7C36A2-BF77-477B-8A46-4985C4D9C687}" type="parTrans" cxnId="{E8B786C8-B165-4FDA-A456-984FD158B0D2}">
      <dgm:prSet/>
      <dgm:spPr/>
      <dgm:t>
        <a:bodyPr/>
        <a:lstStyle/>
        <a:p>
          <a:endParaRPr lang="ru-RU"/>
        </a:p>
      </dgm:t>
    </dgm:pt>
    <dgm:pt modelId="{DE9E7A45-D8BD-445D-BE48-E115F09D08D7}" type="sibTrans" cxnId="{E8B786C8-B165-4FDA-A456-984FD158B0D2}">
      <dgm:prSet/>
      <dgm:spPr/>
      <dgm:t>
        <a:bodyPr/>
        <a:lstStyle/>
        <a:p>
          <a:endParaRPr lang="ru-RU"/>
        </a:p>
      </dgm:t>
    </dgm:pt>
    <dgm:pt modelId="{8300FAF7-BFCD-41DA-9AF9-B81A47571FAD}">
      <dgm:prSet phldrT="[Текст]"/>
      <dgm:spPr/>
      <dgm:t>
        <a:bodyPr/>
        <a:lstStyle/>
        <a:p>
          <a:r>
            <a:rPr lang="ru-RU" dirty="0" smtClean="0"/>
            <a:t>Чтение отрывка текста с опорой на иллюстрации </a:t>
          </a:r>
          <a:endParaRPr lang="ru-RU" dirty="0"/>
        </a:p>
      </dgm:t>
    </dgm:pt>
    <dgm:pt modelId="{ACB19896-A505-44CA-8AC5-ADB6DD41259F}" type="parTrans" cxnId="{3BB28F25-E2E5-443A-A1AB-81ABD30B950C}">
      <dgm:prSet/>
      <dgm:spPr/>
      <dgm:t>
        <a:bodyPr/>
        <a:lstStyle/>
        <a:p>
          <a:endParaRPr lang="ru-RU"/>
        </a:p>
      </dgm:t>
    </dgm:pt>
    <dgm:pt modelId="{AAB07347-7CD8-48C1-B9BA-89797DEC1860}" type="sibTrans" cxnId="{3BB28F25-E2E5-443A-A1AB-81ABD30B950C}">
      <dgm:prSet/>
      <dgm:spPr/>
      <dgm:t>
        <a:bodyPr/>
        <a:lstStyle/>
        <a:p>
          <a:endParaRPr lang="ru-RU"/>
        </a:p>
      </dgm:t>
    </dgm:pt>
    <dgm:pt modelId="{94783307-AE45-4F25-9E2D-96F5D1BBB4A6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46FE3DFF-D123-418B-B40C-764624CFDDA7}" type="parTrans" cxnId="{8FABAB88-19B0-4170-B00E-CDCAF94CE14E}">
      <dgm:prSet/>
      <dgm:spPr/>
      <dgm:t>
        <a:bodyPr/>
        <a:lstStyle/>
        <a:p>
          <a:endParaRPr lang="ru-RU"/>
        </a:p>
      </dgm:t>
    </dgm:pt>
    <dgm:pt modelId="{6700FBCA-1D36-4371-AAEF-FA2CE293D5E3}" type="sibTrans" cxnId="{8FABAB88-19B0-4170-B00E-CDCAF94CE14E}">
      <dgm:prSet/>
      <dgm:spPr/>
      <dgm:t>
        <a:bodyPr/>
        <a:lstStyle/>
        <a:p>
          <a:endParaRPr lang="ru-RU"/>
        </a:p>
      </dgm:t>
    </dgm:pt>
    <dgm:pt modelId="{862E7714-CA3A-46BC-AB9F-916BBCACCD5C}">
      <dgm:prSet phldrT="[Текст]"/>
      <dgm:spPr/>
      <dgm:t>
        <a:bodyPr/>
        <a:lstStyle/>
        <a:p>
          <a:r>
            <a:rPr lang="ru-RU" dirty="0" smtClean="0"/>
            <a:t>Прослушивание аудиотекстов</a:t>
          </a:r>
          <a:endParaRPr lang="ru-RU" dirty="0"/>
        </a:p>
      </dgm:t>
    </dgm:pt>
    <dgm:pt modelId="{2C873644-00C4-4802-86C2-1EC4EAFC6321}" type="parTrans" cxnId="{464FC3AF-9467-4945-ABDF-C54779B68702}">
      <dgm:prSet/>
      <dgm:spPr/>
      <dgm:t>
        <a:bodyPr/>
        <a:lstStyle/>
        <a:p>
          <a:endParaRPr lang="ru-RU"/>
        </a:p>
      </dgm:t>
    </dgm:pt>
    <dgm:pt modelId="{1EE1FD64-420A-4FB3-8ADE-37B8EC0DB9F0}" type="sibTrans" cxnId="{464FC3AF-9467-4945-ABDF-C54779B68702}">
      <dgm:prSet/>
      <dgm:spPr/>
      <dgm:t>
        <a:bodyPr/>
        <a:lstStyle/>
        <a:p>
          <a:endParaRPr lang="ru-RU"/>
        </a:p>
      </dgm:t>
    </dgm:pt>
    <dgm:pt modelId="{D2BCF889-26BA-4AC4-B694-65BEA6FD7165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2B66B6E-B9D0-494E-960D-78789DD21781}" type="parTrans" cxnId="{20845E30-6EFB-4EAE-A039-5927EFA6DA7E}">
      <dgm:prSet/>
      <dgm:spPr/>
      <dgm:t>
        <a:bodyPr/>
        <a:lstStyle/>
        <a:p>
          <a:endParaRPr lang="ru-RU"/>
        </a:p>
      </dgm:t>
    </dgm:pt>
    <dgm:pt modelId="{750F198A-8855-4C88-BDF9-C3B5B37794EA}" type="sibTrans" cxnId="{20845E30-6EFB-4EAE-A039-5927EFA6DA7E}">
      <dgm:prSet/>
      <dgm:spPr/>
      <dgm:t>
        <a:bodyPr/>
        <a:lstStyle/>
        <a:p>
          <a:endParaRPr lang="ru-RU"/>
        </a:p>
      </dgm:t>
    </dgm:pt>
    <dgm:pt modelId="{7D3E045A-A75B-46B6-84C3-048229A0974B}">
      <dgm:prSet phldrT="[Текст]"/>
      <dgm:spPr/>
      <dgm:t>
        <a:bodyPr/>
        <a:lstStyle/>
        <a:p>
          <a:r>
            <a:rPr lang="ru-RU" b="0" dirty="0" smtClean="0"/>
            <a:t>Выполнение специальных упражнений, направленных на развитие основных речевых навыков</a:t>
          </a:r>
          <a:endParaRPr lang="ru-RU" b="0" dirty="0"/>
        </a:p>
      </dgm:t>
    </dgm:pt>
    <dgm:pt modelId="{3C3553AB-5350-414D-B40E-CA035C44F312}" type="parTrans" cxnId="{79A94C50-7603-4836-A81C-82A10256A0F8}">
      <dgm:prSet/>
      <dgm:spPr/>
      <dgm:t>
        <a:bodyPr/>
        <a:lstStyle/>
        <a:p>
          <a:endParaRPr lang="ru-RU"/>
        </a:p>
      </dgm:t>
    </dgm:pt>
    <dgm:pt modelId="{772606F8-786F-4DC3-A943-1C65BF390CB8}" type="sibTrans" cxnId="{79A94C50-7603-4836-A81C-82A10256A0F8}">
      <dgm:prSet/>
      <dgm:spPr/>
      <dgm:t>
        <a:bodyPr/>
        <a:lstStyle/>
        <a:p>
          <a:endParaRPr lang="ru-RU"/>
        </a:p>
      </dgm:t>
    </dgm:pt>
    <dgm:pt modelId="{DE181E99-61C9-4A26-A50F-EFF3EAB6EBC1}" type="pres">
      <dgm:prSet presAssocID="{6B5BEE28-9969-4F2E-A68D-5DEA6C4B89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C2C195-8880-4CA4-9014-CF874E9076C2}" type="pres">
      <dgm:prSet presAssocID="{417743DA-4B7D-4A0C-8C04-078413ECE47A}" presName="composite" presStyleCnt="0"/>
      <dgm:spPr/>
    </dgm:pt>
    <dgm:pt modelId="{9C3C3EAF-8F0F-4795-AEA9-7E382BF324CC}" type="pres">
      <dgm:prSet presAssocID="{417743DA-4B7D-4A0C-8C04-078413ECE47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C3D0B-DD96-4B5B-AC78-316E5B3CCB0C}" type="pres">
      <dgm:prSet presAssocID="{417743DA-4B7D-4A0C-8C04-078413ECE47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42DA4-2F8E-4742-AE2F-3DCF1E390FD3}" type="pres">
      <dgm:prSet presAssocID="{DE9E7A45-D8BD-445D-BE48-E115F09D08D7}" presName="sp" presStyleCnt="0"/>
      <dgm:spPr/>
    </dgm:pt>
    <dgm:pt modelId="{2F048DC7-697E-4081-86A2-C93581A5D1C5}" type="pres">
      <dgm:prSet presAssocID="{94783307-AE45-4F25-9E2D-96F5D1BBB4A6}" presName="composite" presStyleCnt="0"/>
      <dgm:spPr/>
    </dgm:pt>
    <dgm:pt modelId="{A86E5BD4-2C72-4517-A1FE-E04F94931C23}" type="pres">
      <dgm:prSet presAssocID="{94783307-AE45-4F25-9E2D-96F5D1BBB4A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152CB-D2B7-4D7E-A482-D13D63E6E218}" type="pres">
      <dgm:prSet presAssocID="{94783307-AE45-4F25-9E2D-96F5D1BBB4A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821E7-8765-43CB-B45D-A4A5A51ED812}" type="pres">
      <dgm:prSet presAssocID="{6700FBCA-1D36-4371-AAEF-FA2CE293D5E3}" presName="sp" presStyleCnt="0"/>
      <dgm:spPr/>
    </dgm:pt>
    <dgm:pt modelId="{700D6F35-C4B1-41A7-A838-D2104F66B99C}" type="pres">
      <dgm:prSet presAssocID="{D2BCF889-26BA-4AC4-B694-65BEA6FD7165}" presName="composite" presStyleCnt="0"/>
      <dgm:spPr/>
    </dgm:pt>
    <dgm:pt modelId="{35154A04-188E-44ED-9F34-882193005F5D}" type="pres">
      <dgm:prSet presAssocID="{D2BCF889-26BA-4AC4-B694-65BEA6FD716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927D0-E61A-44E4-9F7B-4F1ABE568BEB}" type="pres">
      <dgm:prSet presAssocID="{D2BCF889-26BA-4AC4-B694-65BEA6FD716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ABAB88-19B0-4170-B00E-CDCAF94CE14E}" srcId="{6B5BEE28-9969-4F2E-A68D-5DEA6C4B89F4}" destId="{94783307-AE45-4F25-9E2D-96F5D1BBB4A6}" srcOrd="1" destOrd="0" parTransId="{46FE3DFF-D123-418B-B40C-764624CFDDA7}" sibTransId="{6700FBCA-1D36-4371-AAEF-FA2CE293D5E3}"/>
    <dgm:cxn modelId="{464FC3AF-9467-4945-ABDF-C54779B68702}" srcId="{94783307-AE45-4F25-9E2D-96F5D1BBB4A6}" destId="{862E7714-CA3A-46BC-AB9F-916BBCACCD5C}" srcOrd="0" destOrd="0" parTransId="{2C873644-00C4-4802-86C2-1EC4EAFC6321}" sibTransId="{1EE1FD64-420A-4FB3-8ADE-37B8EC0DB9F0}"/>
    <dgm:cxn modelId="{E8B786C8-B165-4FDA-A456-984FD158B0D2}" srcId="{6B5BEE28-9969-4F2E-A68D-5DEA6C4B89F4}" destId="{417743DA-4B7D-4A0C-8C04-078413ECE47A}" srcOrd="0" destOrd="0" parTransId="{4E7C36A2-BF77-477B-8A46-4985C4D9C687}" sibTransId="{DE9E7A45-D8BD-445D-BE48-E115F09D08D7}"/>
    <dgm:cxn modelId="{3BB28F25-E2E5-443A-A1AB-81ABD30B950C}" srcId="{417743DA-4B7D-4A0C-8C04-078413ECE47A}" destId="{8300FAF7-BFCD-41DA-9AF9-B81A47571FAD}" srcOrd="0" destOrd="0" parTransId="{ACB19896-A505-44CA-8AC5-ADB6DD41259F}" sibTransId="{AAB07347-7CD8-48C1-B9BA-89797DEC1860}"/>
    <dgm:cxn modelId="{069B7B50-9728-4E30-9BD4-74B2351F850A}" type="presOf" srcId="{D2BCF889-26BA-4AC4-B694-65BEA6FD7165}" destId="{35154A04-188E-44ED-9F34-882193005F5D}" srcOrd="0" destOrd="0" presId="urn:microsoft.com/office/officeart/2005/8/layout/chevron2"/>
    <dgm:cxn modelId="{1289D7AD-4AD5-4830-A449-E3C900135EFE}" type="presOf" srcId="{6B5BEE28-9969-4F2E-A68D-5DEA6C4B89F4}" destId="{DE181E99-61C9-4A26-A50F-EFF3EAB6EBC1}" srcOrd="0" destOrd="0" presId="urn:microsoft.com/office/officeart/2005/8/layout/chevron2"/>
    <dgm:cxn modelId="{79A94C50-7603-4836-A81C-82A10256A0F8}" srcId="{D2BCF889-26BA-4AC4-B694-65BEA6FD7165}" destId="{7D3E045A-A75B-46B6-84C3-048229A0974B}" srcOrd="0" destOrd="0" parTransId="{3C3553AB-5350-414D-B40E-CA035C44F312}" sibTransId="{772606F8-786F-4DC3-A943-1C65BF390CB8}"/>
    <dgm:cxn modelId="{20845E30-6EFB-4EAE-A039-5927EFA6DA7E}" srcId="{6B5BEE28-9969-4F2E-A68D-5DEA6C4B89F4}" destId="{D2BCF889-26BA-4AC4-B694-65BEA6FD7165}" srcOrd="2" destOrd="0" parTransId="{F2B66B6E-B9D0-494E-960D-78789DD21781}" sibTransId="{750F198A-8855-4C88-BDF9-C3B5B37794EA}"/>
    <dgm:cxn modelId="{46E014BE-BBC9-4F95-907D-7AC139C5E40F}" type="presOf" srcId="{7D3E045A-A75B-46B6-84C3-048229A0974B}" destId="{511927D0-E61A-44E4-9F7B-4F1ABE568BEB}" srcOrd="0" destOrd="0" presId="urn:microsoft.com/office/officeart/2005/8/layout/chevron2"/>
    <dgm:cxn modelId="{9D833129-B0EB-43DC-93B6-3CF889322870}" type="presOf" srcId="{862E7714-CA3A-46BC-AB9F-916BBCACCD5C}" destId="{E1A152CB-D2B7-4D7E-A482-D13D63E6E218}" srcOrd="0" destOrd="0" presId="urn:microsoft.com/office/officeart/2005/8/layout/chevron2"/>
    <dgm:cxn modelId="{A0D36E02-5206-4EC7-ADD0-C219B36D3143}" type="presOf" srcId="{94783307-AE45-4F25-9E2D-96F5D1BBB4A6}" destId="{A86E5BD4-2C72-4517-A1FE-E04F94931C23}" srcOrd="0" destOrd="0" presId="urn:microsoft.com/office/officeart/2005/8/layout/chevron2"/>
    <dgm:cxn modelId="{0B1254CD-9AB4-4336-8693-8C5724D29DF0}" type="presOf" srcId="{417743DA-4B7D-4A0C-8C04-078413ECE47A}" destId="{9C3C3EAF-8F0F-4795-AEA9-7E382BF324CC}" srcOrd="0" destOrd="0" presId="urn:microsoft.com/office/officeart/2005/8/layout/chevron2"/>
    <dgm:cxn modelId="{F67B2EE7-444A-4CCC-93B8-530012374AA6}" type="presOf" srcId="{8300FAF7-BFCD-41DA-9AF9-B81A47571FAD}" destId="{E62C3D0B-DD96-4B5B-AC78-316E5B3CCB0C}" srcOrd="0" destOrd="0" presId="urn:microsoft.com/office/officeart/2005/8/layout/chevron2"/>
    <dgm:cxn modelId="{3F4C25E5-8945-41F0-A610-7E014075F8F5}" type="presParOf" srcId="{DE181E99-61C9-4A26-A50F-EFF3EAB6EBC1}" destId="{7FC2C195-8880-4CA4-9014-CF874E9076C2}" srcOrd="0" destOrd="0" presId="urn:microsoft.com/office/officeart/2005/8/layout/chevron2"/>
    <dgm:cxn modelId="{17928B7C-626E-45B4-A4CF-19539FF7DF9A}" type="presParOf" srcId="{7FC2C195-8880-4CA4-9014-CF874E9076C2}" destId="{9C3C3EAF-8F0F-4795-AEA9-7E382BF324CC}" srcOrd="0" destOrd="0" presId="urn:microsoft.com/office/officeart/2005/8/layout/chevron2"/>
    <dgm:cxn modelId="{FB874759-97DC-47C4-B809-6884F9727AB7}" type="presParOf" srcId="{7FC2C195-8880-4CA4-9014-CF874E9076C2}" destId="{E62C3D0B-DD96-4B5B-AC78-316E5B3CCB0C}" srcOrd="1" destOrd="0" presId="urn:microsoft.com/office/officeart/2005/8/layout/chevron2"/>
    <dgm:cxn modelId="{765851E9-0E93-4317-B444-4D9087938874}" type="presParOf" srcId="{DE181E99-61C9-4A26-A50F-EFF3EAB6EBC1}" destId="{0F742DA4-2F8E-4742-AE2F-3DCF1E390FD3}" srcOrd="1" destOrd="0" presId="urn:microsoft.com/office/officeart/2005/8/layout/chevron2"/>
    <dgm:cxn modelId="{1E6D7FA7-5BD3-4581-A3F1-E2AE8B89AA73}" type="presParOf" srcId="{DE181E99-61C9-4A26-A50F-EFF3EAB6EBC1}" destId="{2F048DC7-697E-4081-86A2-C93581A5D1C5}" srcOrd="2" destOrd="0" presId="urn:microsoft.com/office/officeart/2005/8/layout/chevron2"/>
    <dgm:cxn modelId="{B8828345-083A-4BA7-A5BD-EB3FCEFA03DA}" type="presParOf" srcId="{2F048DC7-697E-4081-86A2-C93581A5D1C5}" destId="{A86E5BD4-2C72-4517-A1FE-E04F94931C23}" srcOrd="0" destOrd="0" presId="urn:microsoft.com/office/officeart/2005/8/layout/chevron2"/>
    <dgm:cxn modelId="{C9815E8F-471E-47DE-A1FE-6C2D18035E32}" type="presParOf" srcId="{2F048DC7-697E-4081-86A2-C93581A5D1C5}" destId="{E1A152CB-D2B7-4D7E-A482-D13D63E6E218}" srcOrd="1" destOrd="0" presId="urn:microsoft.com/office/officeart/2005/8/layout/chevron2"/>
    <dgm:cxn modelId="{2D03C09E-64B2-4A7A-974B-7F5A423BB75A}" type="presParOf" srcId="{DE181E99-61C9-4A26-A50F-EFF3EAB6EBC1}" destId="{1FA821E7-8765-43CB-B45D-A4A5A51ED812}" srcOrd="3" destOrd="0" presId="urn:microsoft.com/office/officeart/2005/8/layout/chevron2"/>
    <dgm:cxn modelId="{978904E1-7200-498F-BFD3-49E772B6B472}" type="presParOf" srcId="{DE181E99-61C9-4A26-A50F-EFF3EAB6EBC1}" destId="{700D6F35-C4B1-41A7-A838-D2104F66B99C}" srcOrd="4" destOrd="0" presId="urn:microsoft.com/office/officeart/2005/8/layout/chevron2"/>
    <dgm:cxn modelId="{5CD4C25B-C862-457B-8882-5EE616AF527F}" type="presParOf" srcId="{700D6F35-C4B1-41A7-A838-D2104F66B99C}" destId="{35154A04-188E-44ED-9F34-882193005F5D}" srcOrd="0" destOrd="0" presId="urn:microsoft.com/office/officeart/2005/8/layout/chevron2"/>
    <dgm:cxn modelId="{E83F9A7C-88DD-4613-B3F6-01D4A0ED1BD8}" type="presParOf" srcId="{700D6F35-C4B1-41A7-A838-D2104F66B99C}" destId="{511927D0-E61A-44E4-9F7B-4F1ABE568BEB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7AE00D-FEF6-4158-9A1F-9389F2D389F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3930A79-4EE2-43E1-8C91-EC10981C66BE}">
      <dgm:prSet phldrT="[Текст]" custT="1"/>
      <dgm:spPr/>
      <dgm:t>
        <a:bodyPr/>
        <a:lstStyle/>
        <a:p>
          <a:r>
            <a:rPr lang="ru-RU" sz="1600" dirty="0" smtClean="0"/>
            <a:t>Применяется индивидуальная, групповая и парная форма работы</a:t>
          </a:r>
          <a:endParaRPr lang="ru-RU" sz="1600" dirty="0"/>
        </a:p>
      </dgm:t>
    </dgm:pt>
    <dgm:pt modelId="{3284BC5A-E044-40D5-9DB8-65B754E34F76}" type="parTrans" cxnId="{0D9E6233-1F85-41A5-B2D6-1BD8227E1FA2}">
      <dgm:prSet/>
      <dgm:spPr/>
      <dgm:t>
        <a:bodyPr/>
        <a:lstStyle/>
        <a:p>
          <a:endParaRPr lang="ru-RU"/>
        </a:p>
      </dgm:t>
    </dgm:pt>
    <dgm:pt modelId="{C667E6FB-232B-4B4F-ACE1-18F5EE52CE59}" type="sibTrans" cxnId="{0D9E6233-1F85-41A5-B2D6-1BD8227E1FA2}">
      <dgm:prSet/>
      <dgm:spPr/>
      <dgm:t>
        <a:bodyPr/>
        <a:lstStyle/>
        <a:p>
          <a:endParaRPr lang="ru-RU"/>
        </a:p>
      </dgm:t>
    </dgm:pt>
    <dgm:pt modelId="{5C419E33-1DAA-4494-8CDF-208D32E395E7}">
      <dgm:prSet phldrT="[Текст]" custT="1"/>
      <dgm:spPr/>
      <dgm:t>
        <a:bodyPr/>
        <a:lstStyle/>
        <a:p>
          <a:r>
            <a:rPr lang="ru-RU" sz="1600" dirty="0" smtClean="0"/>
            <a:t>Драматизация проводится после прочтения каждой книги</a:t>
          </a:r>
          <a:endParaRPr lang="ru-RU" sz="1600" dirty="0"/>
        </a:p>
      </dgm:t>
    </dgm:pt>
    <dgm:pt modelId="{900AD455-35B5-4083-9E26-353BB230D3A4}" type="parTrans" cxnId="{2AE062A4-C016-4BCF-9664-91C402D489A3}">
      <dgm:prSet/>
      <dgm:spPr/>
      <dgm:t>
        <a:bodyPr/>
        <a:lstStyle/>
        <a:p>
          <a:endParaRPr lang="ru-RU"/>
        </a:p>
      </dgm:t>
    </dgm:pt>
    <dgm:pt modelId="{97FB6BD9-C3CC-47D2-910A-7B40FADA7175}" type="sibTrans" cxnId="{2AE062A4-C016-4BCF-9664-91C402D489A3}">
      <dgm:prSet/>
      <dgm:spPr/>
      <dgm:t>
        <a:bodyPr/>
        <a:lstStyle/>
        <a:p>
          <a:endParaRPr lang="ru-RU"/>
        </a:p>
      </dgm:t>
    </dgm:pt>
    <dgm:pt modelId="{EEBD0B2C-45BB-4EB1-861E-6DAD70E96464}">
      <dgm:prSet phldrT="[Текст]" custT="1"/>
      <dgm:spPr/>
      <dgm:t>
        <a:bodyPr/>
        <a:lstStyle/>
        <a:p>
          <a:r>
            <a:rPr lang="ru-RU" sz="1600" dirty="0" smtClean="0"/>
            <a:t>Занятия в рамках внеурочной деятельности проходят </a:t>
          </a:r>
          <a:r>
            <a:rPr lang="ru-RU" sz="1600" u="sng" dirty="0" smtClean="0"/>
            <a:t>раз в неделю </a:t>
          </a:r>
          <a:endParaRPr lang="ru-RU" sz="1600" u="sng" dirty="0"/>
        </a:p>
      </dgm:t>
    </dgm:pt>
    <dgm:pt modelId="{C3DD9E78-3C0B-4624-8008-08E3688FA0F3}" type="parTrans" cxnId="{B18A3D65-7152-4F37-A842-88B7B8112A83}">
      <dgm:prSet/>
      <dgm:spPr/>
      <dgm:t>
        <a:bodyPr/>
        <a:lstStyle/>
        <a:p>
          <a:endParaRPr lang="ru-RU"/>
        </a:p>
      </dgm:t>
    </dgm:pt>
    <dgm:pt modelId="{638BE844-28A2-42BB-99D4-6E348E48BAB3}" type="sibTrans" cxnId="{B18A3D65-7152-4F37-A842-88B7B8112A83}">
      <dgm:prSet/>
      <dgm:spPr/>
      <dgm:t>
        <a:bodyPr/>
        <a:lstStyle/>
        <a:p>
          <a:endParaRPr lang="ru-RU"/>
        </a:p>
      </dgm:t>
    </dgm:pt>
    <dgm:pt modelId="{F6691860-4102-4B70-A057-5FF4ED734558}">
      <dgm:prSet phldrT="[Текст]" custT="1"/>
      <dgm:spPr/>
      <dgm:t>
        <a:bodyPr/>
        <a:lstStyle/>
        <a:p>
          <a:r>
            <a:rPr lang="ru-RU" sz="1600" dirty="0" smtClean="0"/>
            <a:t>Открытие и закрытие сезона</a:t>
          </a:r>
          <a:endParaRPr lang="ru-RU" sz="1600" dirty="0"/>
        </a:p>
      </dgm:t>
    </dgm:pt>
    <dgm:pt modelId="{03BC76D3-8D58-40F1-B3DE-7F923E9EC483}" type="parTrans" cxnId="{F9A490F7-C4C9-4947-8A1E-FD97D186A3CB}">
      <dgm:prSet/>
      <dgm:spPr/>
      <dgm:t>
        <a:bodyPr/>
        <a:lstStyle/>
        <a:p>
          <a:endParaRPr lang="ru-RU"/>
        </a:p>
      </dgm:t>
    </dgm:pt>
    <dgm:pt modelId="{C3638946-577D-4600-A24B-9545D1EF3CB7}" type="sibTrans" cxnId="{F9A490F7-C4C9-4947-8A1E-FD97D186A3CB}">
      <dgm:prSet/>
      <dgm:spPr/>
      <dgm:t>
        <a:bodyPr/>
        <a:lstStyle/>
        <a:p>
          <a:endParaRPr lang="ru-RU"/>
        </a:p>
      </dgm:t>
    </dgm:pt>
    <dgm:pt modelId="{B00F5CFD-F3A8-4AC5-978C-91349653A2CC}">
      <dgm:prSet phldrT="[Текст]" custT="1"/>
      <dgm:spPr/>
      <dgm:t>
        <a:bodyPr/>
        <a:lstStyle/>
        <a:p>
          <a:r>
            <a:rPr lang="ru-RU" sz="1200" dirty="0" smtClean="0"/>
            <a:t>Работа проводится в соответствии с программой внеурочной деятельности и календарно-тематическим планированием</a:t>
          </a:r>
          <a:endParaRPr lang="ru-RU" sz="1200" dirty="0"/>
        </a:p>
      </dgm:t>
    </dgm:pt>
    <dgm:pt modelId="{1A3EA2A0-6BB4-45C3-A191-C30A08CB2ADC}" type="parTrans" cxnId="{EAACFCA8-964C-4582-B6BC-E24DCC3B4AC4}">
      <dgm:prSet/>
      <dgm:spPr/>
      <dgm:t>
        <a:bodyPr/>
        <a:lstStyle/>
        <a:p>
          <a:endParaRPr lang="ru-RU"/>
        </a:p>
      </dgm:t>
    </dgm:pt>
    <dgm:pt modelId="{158F48A8-71CE-4973-87A9-6279511623A3}" type="sibTrans" cxnId="{EAACFCA8-964C-4582-B6BC-E24DCC3B4AC4}">
      <dgm:prSet/>
      <dgm:spPr/>
      <dgm:t>
        <a:bodyPr/>
        <a:lstStyle/>
        <a:p>
          <a:endParaRPr lang="ru-RU"/>
        </a:p>
      </dgm:t>
    </dgm:pt>
    <dgm:pt modelId="{58B5023B-9816-4AB5-854D-18C79C8A96E3}" type="pres">
      <dgm:prSet presAssocID="{0F7AE00D-FEF6-4158-9A1F-9389F2D389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2FA01D-031E-4BD2-8D89-CDF43D65A199}" type="pres">
      <dgm:prSet presAssocID="{F3930A79-4EE2-43E1-8C91-EC10981C66B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7BFBB-3F70-4D39-B29D-DCE223EA627F}" type="pres">
      <dgm:prSet presAssocID="{C667E6FB-232B-4B4F-ACE1-18F5EE52CE59}" presName="sibTrans" presStyleCnt="0"/>
      <dgm:spPr/>
    </dgm:pt>
    <dgm:pt modelId="{19EB39B0-41A7-43B7-B642-BC9E0A02ED45}" type="pres">
      <dgm:prSet presAssocID="{5C419E33-1DAA-4494-8CDF-208D32E395E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70383-B0F4-4F54-BBC1-E22D837725E9}" type="pres">
      <dgm:prSet presAssocID="{97FB6BD9-C3CC-47D2-910A-7B40FADA7175}" presName="sibTrans" presStyleCnt="0"/>
      <dgm:spPr/>
    </dgm:pt>
    <dgm:pt modelId="{15164E9B-C698-4A99-8F53-6149E420AFDC}" type="pres">
      <dgm:prSet presAssocID="{EEBD0B2C-45BB-4EB1-861E-6DAD70E9646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9F5D3-BFC7-46E1-886B-1522B64DCF95}" type="pres">
      <dgm:prSet presAssocID="{638BE844-28A2-42BB-99D4-6E348E48BAB3}" presName="sibTrans" presStyleCnt="0"/>
      <dgm:spPr/>
    </dgm:pt>
    <dgm:pt modelId="{D697EEAB-C4A0-4961-8CEC-0723BD457D68}" type="pres">
      <dgm:prSet presAssocID="{F6691860-4102-4B70-A057-5FF4ED7345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1C6D1-4964-4D20-AE1A-E785BE47A3AA}" type="pres">
      <dgm:prSet presAssocID="{C3638946-577D-4600-A24B-9545D1EF3CB7}" presName="sibTrans" presStyleCnt="0"/>
      <dgm:spPr/>
    </dgm:pt>
    <dgm:pt modelId="{3BD415F2-2D3B-4B86-85FC-0AB9E5FD9260}" type="pres">
      <dgm:prSet presAssocID="{B00F5CFD-F3A8-4AC5-978C-91349653A2C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A490F7-C4C9-4947-8A1E-FD97D186A3CB}" srcId="{0F7AE00D-FEF6-4158-9A1F-9389F2D389F8}" destId="{F6691860-4102-4B70-A057-5FF4ED734558}" srcOrd="3" destOrd="0" parTransId="{03BC76D3-8D58-40F1-B3DE-7F923E9EC483}" sibTransId="{C3638946-577D-4600-A24B-9545D1EF3CB7}"/>
    <dgm:cxn modelId="{BBD44F91-9D64-4AF6-8EAD-953995A47216}" type="presOf" srcId="{EEBD0B2C-45BB-4EB1-861E-6DAD70E96464}" destId="{15164E9B-C698-4A99-8F53-6149E420AFDC}" srcOrd="0" destOrd="0" presId="urn:microsoft.com/office/officeart/2005/8/layout/default"/>
    <dgm:cxn modelId="{0D9E6233-1F85-41A5-B2D6-1BD8227E1FA2}" srcId="{0F7AE00D-FEF6-4158-9A1F-9389F2D389F8}" destId="{F3930A79-4EE2-43E1-8C91-EC10981C66BE}" srcOrd="0" destOrd="0" parTransId="{3284BC5A-E044-40D5-9DB8-65B754E34F76}" sibTransId="{C667E6FB-232B-4B4F-ACE1-18F5EE52CE59}"/>
    <dgm:cxn modelId="{B18A3D65-7152-4F37-A842-88B7B8112A83}" srcId="{0F7AE00D-FEF6-4158-9A1F-9389F2D389F8}" destId="{EEBD0B2C-45BB-4EB1-861E-6DAD70E96464}" srcOrd="2" destOrd="0" parTransId="{C3DD9E78-3C0B-4624-8008-08E3688FA0F3}" sibTransId="{638BE844-28A2-42BB-99D4-6E348E48BAB3}"/>
    <dgm:cxn modelId="{77E07C0F-A72F-4B09-9E5B-FD9577A6082C}" type="presOf" srcId="{F3930A79-4EE2-43E1-8C91-EC10981C66BE}" destId="{2A2FA01D-031E-4BD2-8D89-CDF43D65A199}" srcOrd="0" destOrd="0" presId="urn:microsoft.com/office/officeart/2005/8/layout/default"/>
    <dgm:cxn modelId="{EAACFCA8-964C-4582-B6BC-E24DCC3B4AC4}" srcId="{0F7AE00D-FEF6-4158-9A1F-9389F2D389F8}" destId="{B00F5CFD-F3A8-4AC5-978C-91349653A2CC}" srcOrd="4" destOrd="0" parTransId="{1A3EA2A0-6BB4-45C3-A191-C30A08CB2ADC}" sibTransId="{158F48A8-71CE-4973-87A9-6279511623A3}"/>
    <dgm:cxn modelId="{EA169F36-1875-4D2F-BC93-4DC3BA61E226}" type="presOf" srcId="{5C419E33-1DAA-4494-8CDF-208D32E395E7}" destId="{19EB39B0-41A7-43B7-B642-BC9E0A02ED45}" srcOrd="0" destOrd="0" presId="urn:microsoft.com/office/officeart/2005/8/layout/default"/>
    <dgm:cxn modelId="{8F467196-166D-49B2-8AFF-B1CB50AC0FFF}" type="presOf" srcId="{0F7AE00D-FEF6-4158-9A1F-9389F2D389F8}" destId="{58B5023B-9816-4AB5-854D-18C79C8A96E3}" srcOrd="0" destOrd="0" presId="urn:microsoft.com/office/officeart/2005/8/layout/default"/>
    <dgm:cxn modelId="{B583C5EF-C6AA-4437-8703-83341EE78B96}" type="presOf" srcId="{F6691860-4102-4B70-A057-5FF4ED734558}" destId="{D697EEAB-C4A0-4961-8CEC-0723BD457D68}" srcOrd="0" destOrd="0" presId="urn:microsoft.com/office/officeart/2005/8/layout/default"/>
    <dgm:cxn modelId="{F53B717C-7242-4D89-A36E-D00853D7AFD3}" type="presOf" srcId="{B00F5CFD-F3A8-4AC5-978C-91349653A2CC}" destId="{3BD415F2-2D3B-4B86-85FC-0AB9E5FD9260}" srcOrd="0" destOrd="0" presId="urn:microsoft.com/office/officeart/2005/8/layout/default"/>
    <dgm:cxn modelId="{2AE062A4-C016-4BCF-9664-91C402D489A3}" srcId="{0F7AE00D-FEF6-4158-9A1F-9389F2D389F8}" destId="{5C419E33-1DAA-4494-8CDF-208D32E395E7}" srcOrd="1" destOrd="0" parTransId="{900AD455-35B5-4083-9E26-353BB230D3A4}" sibTransId="{97FB6BD9-C3CC-47D2-910A-7B40FADA7175}"/>
    <dgm:cxn modelId="{5CD86700-6C45-4037-B250-C81A2AE556D4}" type="presParOf" srcId="{58B5023B-9816-4AB5-854D-18C79C8A96E3}" destId="{2A2FA01D-031E-4BD2-8D89-CDF43D65A199}" srcOrd="0" destOrd="0" presId="urn:microsoft.com/office/officeart/2005/8/layout/default"/>
    <dgm:cxn modelId="{CC3D3BD7-6BBB-4F4D-A1A6-46D5EE042159}" type="presParOf" srcId="{58B5023B-9816-4AB5-854D-18C79C8A96E3}" destId="{1C97BFBB-3F70-4D39-B29D-DCE223EA627F}" srcOrd="1" destOrd="0" presId="urn:microsoft.com/office/officeart/2005/8/layout/default"/>
    <dgm:cxn modelId="{5A3DAB6E-8940-47FE-BF4A-E34C44C5CB78}" type="presParOf" srcId="{58B5023B-9816-4AB5-854D-18C79C8A96E3}" destId="{19EB39B0-41A7-43B7-B642-BC9E0A02ED45}" srcOrd="2" destOrd="0" presId="urn:microsoft.com/office/officeart/2005/8/layout/default"/>
    <dgm:cxn modelId="{CAF8F2CE-A86D-4C4B-A003-DC74F343EA49}" type="presParOf" srcId="{58B5023B-9816-4AB5-854D-18C79C8A96E3}" destId="{2B470383-B0F4-4F54-BBC1-E22D837725E9}" srcOrd="3" destOrd="0" presId="urn:microsoft.com/office/officeart/2005/8/layout/default"/>
    <dgm:cxn modelId="{24C1F97B-F1A6-4493-9A36-C98AB27CB153}" type="presParOf" srcId="{58B5023B-9816-4AB5-854D-18C79C8A96E3}" destId="{15164E9B-C698-4A99-8F53-6149E420AFDC}" srcOrd="4" destOrd="0" presId="urn:microsoft.com/office/officeart/2005/8/layout/default"/>
    <dgm:cxn modelId="{ED750BD6-953C-4428-B45A-EC212A2E8DB3}" type="presParOf" srcId="{58B5023B-9816-4AB5-854D-18C79C8A96E3}" destId="{9979F5D3-BFC7-46E1-886B-1522B64DCF95}" srcOrd="5" destOrd="0" presId="urn:microsoft.com/office/officeart/2005/8/layout/default"/>
    <dgm:cxn modelId="{EEF13B3B-1B4B-4717-8B65-E81E191B90FF}" type="presParOf" srcId="{58B5023B-9816-4AB5-854D-18C79C8A96E3}" destId="{D697EEAB-C4A0-4961-8CEC-0723BD457D68}" srcOrd="6" destOrd="0" presId="urn:microsoft.com/office/officeart/2005/8/layout/default"/>
    <dgm:cxn modelId="{A8813DA9-E827-472B-9ADB-317754BF12CC}" type="presParOf" srcId="{58B5023B-9816-4AB5-854D-18C79C8A96E3}" destId="{B331C6D1-4964-4D20-AE1A-E785BE47A3AA}" srcOrd="7" destOrd="0" presId="urn:microsoft.com/office/officeart/2005/8/layout/default"/>
    <dgm:cxn modelId="{908CA386-A714-459A-AC4F-1ABBCE3682AE}" type="presParOf" srcId="{58B5023B-9816-4AB5-854D-18C79C8A96E3}" destId="{3BD415F2-2D3B-4B86-85FC-0AB9E5FD9260}" srcOrd="8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5EEBE4-19E4-4CF7-A92C-07821A8363D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F40443B-C0FF-411A-B356-5EA0F7D00336}">
      <dgm:prSet phldrT="[Текст]"/>
      <dgm:spPr/>
      <dgm:t>
        <a:bodyPr/>
        <a:lstStyle/>
        <a:p>
          <a:r>
            <a:rPr lang="ru-RU" dirty="0" smtClean="0"/>
            <a:t>Дистанционное обучение</a:t>
          </a:r>
          <a:endParaRPr lang="ru-RU" dirty="0"/>
        </a:p>
      </dgm:t>
    </dgm:pt>
    <dgm:pt modelId="{E2790427-F5C3-4B11-B0D4-4F43EDAAD779}" type="parTrans" cxnId="{3A160A5D-25B4-40CB-BF31-9DCB7E822EA8}">
      <dgm:prSet/>
      <dgm:spPr/>
      <dgm:t>
        <a:bodyPr/>
        <a:lstStyle/>
        <a:p>
          <a:endParaRPr lang="ru-RU"/>
        </a:p>
      </dgm:t>
    </dgm:pt>
    <dgm:pt modelId="{57009667-76B0-40A6-8BAA-9081938CCF87}" type="sibTrans" cxnId="{3A160A5D-25B4-40CB-BF31-9DCB7E822EA8}">
      <dgm:prSet/>
      <dgm:spPr/>
      <dgm:t>
        <a:bodyPr/>
        <a:lstStyle/>
        <a:p>
          <a:endParaRPr lang="ru-RU"/>
        </a:p>
      </dgm:t>
    </dgm:pt>
    <dgm:pt modelId="{FDB99634-3AAC-4680-8E53-8CEBEC92D853}" type="pres">
      <dgm:prSet presAssocID="{765EEBE4-19E4-4CF7-A92C-07821A8363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CD2885-BA98-4C21-A9F1-175E79CFA7EF}" type="pres">
      <dgm:prSet presAssocID="{CF40443B-C0FF-411A-B356-5EA0F7D0033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BA6AFF-4556-4BD1-B743-3CEB710618E7}" type="presOf" srcId="{765EEBE4-19E4-4CF7-A92C-07821A8363D5}" destId="{FDB99634-3AAC-4680-8E53-8CEBEC92D853}" srcOrd="0" destOrd="0" presId="urn:microsoft.com/office/officeart/2005/8/layout/vList2"/>
    <dgm:cxn modelId="{3A160A5D-25B4-40CB-BF31-9DCB7E822EA8}" srcId="{765EEBE4-19E4-4CF7-A92C-07821A8363D5}" destId="{CF40443B-C0FF-411A-B356-5EA0F7D00336}" srcOrd="0" destOrd="0" parTransId="{E2790427-F5C3-4B11-B0D4-4F43EDAAD779}" sibTransId="{57009667-76B0-40A6-8BAA-9081938CCF87}"/>
    <dgm:cxn modelId="{C1C912C8-3955-4DD2-B972-2EA36ACB36F1}" type="presOf" srcId="{CF40443B-C0FF-411A-B356-5EA0F7D00336}" destId="{F7CD2885-BA98-4C21-A9F1-175E79CFA7EF}" srcOrd="0" destOrd="0" presId="urn:microsoft.com/office/officeart/2005/8/layout/vList2"/>
    <dgm:cxn modelId="{48BC2484-6FB6-4727-AE4D-A9FFC2539906}" type="presParOf" srcId="{FDB99634-3AAC-4680-8E53-8CEBEC92D853}" destId="{F7CD2885-BA98-4C21-A9F1-175E79CFA7EF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CFAEA3-847E-4A9A-AA1F-77E0DB0DFE7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881EF95-214E-42E8-A388-FEDB1BA7344C}">
      <dgm:prSet phldrT="[Текст]"/>
      <dgm:spPr/>
      <dgm:t>
        <a:bodyPr/>
        <a:lstStyle/>
        <a:p>
          <a:r>
            <a:rPr lang="ru-RU" dirty="0" smtClean="0"/>
            <a:t>Самостоятельно знакомились с текстом</a:t>
          </a:r>
          <a:endParaRPr lang="ru-RU" dirty="0"/>
        </a:p>
      </dgm:t>
    </dgm:pt>
    <dgm:pt modelId="{A45882F1-0891-4246-A4A8-1D6FBF969575}" type="parTrans" cxnId="{C12B3855-0EA6-4A68-B727-E80095A2F6B8}">
      <dgm:prSet/>
      <dgm:spPr/>
      <dgm:t>
        <a:bodyPr/>
        <a:lstStyle/>
        <a:p>
          <a:endParaRPr lang="ru-RU"/>
        </a:p>
      </dgm:t>
    </dgm:pt>
    <dgm:pt modelId="{DEE9F611-6A11-40C9-B93D-E59220F1DD89}" type="sibTrans" cxnId="{C12B3855-0EA6-4A68-B727-E80095A2F6B8}">
      <dgm:prSet/>
      <dgm:spPr/>
      <dgm:t>
        <a:bodyPr/>
        <a:lstStyle/>
        <a:p>
          <a:endParaRPr lang="ru-RU"/>
        </a:p>
      </dgm:t>
    </dgm:pt>
    <dgm:pt modelId="{AB59A9DF-5E6F-4BC0-B202-2CBB4273FE89}">
      <dgm:prSet phldrT="[Текст]"/>
      <dgm:spPr/>
      <dgm:t>
        <a:bodyPr/>
        <a:lstStyle/>
        <a:p>
          <a:r>
            <a:rPr lang="ru-RU" dirty="0" smtClean="0"/>
            <a:t>Прослушивали аудиозаписи</a:t>
          </a:r>
          <a:endParaRPr lang="ru-RU" dirty="0"/>
        </a:p>
      </dgm:t>
    </dgm:pt>
    <dgm:pt modelId="{58AF6FCD-7AE4-48C1-84B0-FF461E1100FF}" type="parTrans" cxnId="{A2E3EA83-A717-4AE0-8213-1ECA5FB40D51}">
      <dgm:prSet/>
      <dgm:spPr/>
      <dgm:t>
        <a:bodyPr/>
        <a:lstStyle/>
        <a:p>
          <a:endParaRPr lang="ru-RU"/>
        </a:p>
      </dgm:t>
    </dgm:pt>
    <dgm:pt modelId="{8BC12D8F-61BD-46B9-86E5-7873A98C0D10}" type="sibTrans" cxnId="{A2E3EA83-A717-4AE0-8213-1ECA5FB40D51}">
      <dgm:prSet/>
      <dgm:spPr/>
      <dgm:t>
        <a:bodyPr/>
        <a:lstStyle/>
        <a:p>
          <a:endParaRPr lang="ru-RU"/>
        </a:p>
      </dgm:t>
    </dgm:pt>
    <dgm:pt modelId="{5598F332-10A2-45C9-B054-CBE85FA584E4}">
      <dgm:prSet phldrT="[Текст]"/>
      <dgm:spPr/>
      <dgm:t>
        <a:bodyPr/>
        <a:lstStyle/>
        <a:p>
          <a:r>
            <a:rPr lang="ru-RU" dirty="0" smtClean="0"/>
            <a:t>Изучали видеоматериалы</a:t>
          </a:r>
          <a:endParaRPr lang="ru-RU" dirty="0"/>
        </a:p>
      </dgm:t>
    </dgm:pt>
    <dgm:pt modelId="{59EE5634-B165-4B83-9A7D-06E2309161E0}" type="parTrans" cxnId="{D6BA171C-D3BF-4275-B483-208BBD9981D8}">
      <dgm:prSet/>
      <dgm:spPr/>
      <dgm:t>
        <a:bodyPr/>
        <a:lstStyle/>
        <a:p>
          <a:endParaRPr lang="ru-RU"/>
        </a:p>
      </dgm:t>
    </dgm:pt>
    <dgm:pt modelId="{FC5B7FDA-9661-45B4-A360-3CB4A19EBF20}" type="sibTrans" cxnId="{D6BA171C-D3BF-4275-B483-208BBD9981D8}">
      <dgm:prSet/>
      <dgm:spPr/>
      <dgm:t>
        <a:bodyPr/>
        <a:lstStyle/>
        <a:p>
          <a:endParaRPr lang="ru-RU"/>
        </a:p>
      </dgm:t>
    </dgm:pt>
    <dgm:pt modelId="{FB40524C-C416-480C-A3EB-91CEF23B57B3}" type="pres">
      <dgm:prSet presAssocID="{64CFAEA3-847E-4A9A-AA1F-77E0DB0DFE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88797D-2E33-4279-BA7C-EE2D2BC110D2}" type="pres">
      <dgm:prSet presAssocID="{C881EF95-214E-42E8-A388-FEDB1BA7344C}" presName="parentLin" presStyleCnt="0"/>
      <dgm:spPr/>
    </dgm:pt>
    <dgm:pt modelId="{01B9AAB9-4147-4489-B0FD-F6E33DFD4BA6}" type="pres">
      <dgm:prSet presAssocID="{C881EF95-214E-42E8-A388-FEDB1BA7344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414125-B8F8-48E9-80C0-0E39ECA00C65}" type="pres">
      <dgm:prSet presAssocID="{C881EF95-214E-42E8-A388-FEDB1BA7344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9CA98-685B-467A-92F4-D9CC2FBBE748}" type="pres">
      <dgm:prSet presAssocID="{C881EF95-214E-42E8-A388-FEDB1BA7344C}" presName="negativeSpace" presStyleCnt="0"/>
      <dgm:spPr/>
    </dgm:pt>
    <dgm:pt modelId="{75D1A231-EA5E-4EE9-B2CE-1F4B107508AF}" type="pres">
      <dgm:prSet presAssocID="{C881EF95-214E-42E8-A388-FEDB1BA7344C}" presName="childText" presStyleLbl="conFgAcc1" presStyleIdx="0" presStyleCnt="3">
        <dgm:presLayoutVars>
          <dgm:bulletEnabled val="1"/>
        </dgm:presLayoutVars>
      </dgm:prSet>
      <dgm:spPr/>
    </dgm:pt>
    <dgm:pt modelId="{A378DA67-039D-457B-B352-048BD5B7DC80}" type="pres">
      <dgm:prSet presAssocID="{DEE9F611-6A11-40C9-B93D-E59220F1DD89}" presName="spaceBetweenRectangles" presStyleCnt="0"/>
      <dgm:spPr/>
    </dgm:pt>
    <dgm:pt modelId="{82345E80-D7A1-4B99-984B-377CC0F484BB}" type="pres">
      <dgm:prSet presAssocID="{AB59A9DF-5E6F-4BC0-B202-2CBB4273FE89}" presName="parentLin" presStyleCnt="0"/>
      <dgm:spPr/>
    </dgm:pt>
    <dgm:pt modelId="{96E2B83D-848B-4F8A-BF65-1CF1DF02E922}" type="pres">
      <dgm:prSet presAssocID="{AB59A9DF-5E6F-4BC0-B202-2CBB4273FE8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DF5668E-9DB7-405E-8703-3BD29246B928}" type="pres">
      <dgm:prSet presAssocID="{AB59A9DF-5E6F-4BC0-B202-2CBB4273FE8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76EBA-1CCE-4262-BC4B-400A59C20EC4}" type="pres">
      <dgm:prSet presAssocID="{AB59A9DF-5E6F-4BC0-B202-2CBB4273FE89}" presName="negativeSpace" presStyleCnt="0"/>
      <dgm:spPr/>
    </dgm:pt>
    <dgm:pt modelId="{3A9B7946-DF3C-4B31-9656-1704A64C05EC}" type="pres">
      <dgm:prSet presAssocID="{AB59A9DF-5E6F-4BC0-B202-2CBB4273FE89}" presName="childText" presStyleLbl="conFgAcc1" presStyleIdx="1" presStyleCnt="3">
        <dgm:presLayoutVars>
          <dgm:bulletEnabled val="1"/>
        </dgm:presLayoutVars>
      </dgm:prSet>
      <dgm:spPr/>
    </dgm:pt>
    <dgm:pt modelId="{264310BF-AAF8-4CC6-9E94-F400D8000D57}" type="pres">
      <dgm:prSet presAssocID="{8BC12D8F-61BD-46B9-86E5-7873A98C0D10}" presName="spaceBetweenRectangles" presStyleCnt="0"/>
      <dgm:spPr/>
    </dgm:pt>
    <dgm:pt modelId="{835CFC7C-EF7F-4EC1-BD1C-B79977FD15E5}" type="pres">
      <dgm:prSet presAssocID="{5598F332-10A2-45C9-B054-CBE85FA584E4}" presName="parentLin" presStyleCnt="0"/>
      <dgm:spPr/>
    </dgm:pt>
    <dgm:pt modelId="{8B36AE1A-DE13-43C2-AB77-B2A62047872F}" type="pres">
      <dgm:prSet presAssocID="{5598F332-10A2-45C9-B054-CBE85FA584E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009BE15-1A3F-4A1B-8ADA-342C8ED937EF}" type="pres">
      <dgm:prSet presAssocID="{5598F332-10A2-45C9-B054-CBE85FA584E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607AB-0D60-4924-91FF-006F2AFC536A}" type="pres">
      <dgm:prSet presAssocID="{5598F332-10A2-45C9-B054-CBE85FA584E4}" presName="negativeSpace" presStyleCnt="0"/>
      <dgm:spPr/>
    </dgm:pt>
    <dgm:pt modelId="{15C59BAC-4A46-4B36-98CF-240A30E0999B}" type="pres">
      <dgm:prSet presAssocID="{5598F332-10A2-45C9-B054-CBE85FA584E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EBB241D-3A68-4F4F-87EA-CA0740059F94}" type="presOf" srcId="{5598F332-10A2-45C9-B054-CBE85FA584E4}" destId="{7009BE15-1A3F-4A1B-8ADA-342C8ED937EF}" srcOrd="1" destOrd="0" presId="urn:microsoft.com/office/officeart/2005/8/layout/list1"/>
    <dgm:cxn modelId="{CEF9B95B-CF15-419B-B304-0B1BF22361E9}" type="presOf" srcId="{AB59A9DF-5E6F-4BC0-B202-2CBB4273FE89}" destId="{7DF5668E-9DB7-405E-8703-3BD29246B928}" srcOrd="1" destOrd="0" presId="urn:microsoft.com/office/officeart/2005/8/layout/list1"/>
    <dgm:cxn modelId="{A2E3EA83-A717-4AE0-8213-1ECA5FB40D51}" srcId="{64CFAEA3-847E-4A9A-AA1F-77E0DB0DFE76}" destId="{AB59A9DF-5E6F-4BC0-B202-2CBB4273FE89}" srcOrd="1" destOrd="0" parTransId="{58AF6FCD-7AE4-48C1-84B0-FF461E1100FF}" sibTransId="{8BC12D8F-61BD-46B9-86E5-7873A98C0D10}"/>
    <dgm:cxn modelId="{36E4C885-F8FD-4EBA-868C-FD98AFB1F116}" type="presOf" srcId="{AB59A9DF-5E6F-4BC0-B202-2CBB4273FE89}" destId="{96E2B83D-848B-4F8A-BF65-1CF1DF02E922}" srcOrd="0" destOrd="0" presId="urn:microsoft.com/office/officeart/2005/8/layout/list1"/>
    <dgm:cxn modelId="{2120D2CF-C52C-41B1-9036-A8813BA70D25}" type="presOf" srcId="{C881EF95-214E-42E8-A388-FEDB1BA7344C}" destId="{E2414125-B8F8-48E9-80C0-0E39ECA00C65}" srcOrd="1" destOrd="0" presId="urn:microsoft.com/office/officeart/2005/8/layout/list1"/>
    <dgm:cxn modelId="{D6BA171C-D3BF-4275-B483-208BBD9981D8}" srcId="{64CFAEA3-847E-4A9A-AA1F-77E0DB0DFE76}" destId="{5598F332-10A2-45C9-B054-CBE85FA584E4}" srcOrd="2" destOrd="0" parTransId="{59EE5634-B165-4B83-9A7D-06E2309161E0}" sibTransId="{FC5B7FDA-9661-45B4-A360-3CB4A19EBF20}"/>
    <dgm:cxn modelId="{E1988168-BD4A-4902-AA3E-E6EEFF4D4ED7}" type="presOf" srcId="{64CFAEA3-847E-4A9A-AA1F-77E0DB0DFE76}" destId="{FB40524C-C416-480C-A3EB-91CEF23B57B3}" srcOrd="0" destOrd="0" presId="urn:microsoft.com/office/officeart/2005/8/layout/list1"/>
    <dgm:cxn modelId="{AD1B1EA5-9D6D-41E1-B2DA-1658B2A7F545}" type="presOf" srcId="{5598F332-10A2-45C9-B054-CBE85FA584E4}" destId="{8B36AE1A-DE13-43C2-AB77-B2A62047872F}" srcOrd="0" destOrd="0" presId="urn:microsoft.com/office/officeart/2005/8/layout/list1"/>
    <dgm:cxn modelId="{BE36DA23-3BFC-4B7F-8523-BEA797AEE1E0}" type="presOf" srcId="{C881EF95-214E-42E8-A388-FEDB1BA7344C}" destId="{01B9AAB9-4147-4489-B0FD-F6E33DFD4BA6}" srcOrd="0" destOrd="0" presId="urn:microsoft.com/office/officeart/2005/8/layout/list1"/>
    <dgm:cxn modelId="{C12B3855-0EA6-4A68-B727-E80095A2F6B8}" srcId="{64CFAEA3-847E-4A9A-AA1F-77E0DB0DFE76}" destId="{C881EF95-214E-42E8-A388-FEDB1BA7344C}" srcOrd="0" destOrd="0" parTransId="{A45882F1-0891-4246-A4A8-1D6FBF969575}" sibTransId="{DEE9F611-6A11-40C9-B93D-E59220F1DD89}"/>
    <dgm:cxn modelId="{D8464E89-56AC-4C15-975A-E156082A5317}" type="presParOf" srcId="{FB40524C-C416-480C-A3EB-91CEF23B57B3}" destId="{A788797D-2E33-4279-BA7C-EE2D2BC110D2}" srcOrd="0" destOrd="0" presId="urn:microsoft.com/office/officeart/2005/8/layout/list1"/>
    <dgm:cxn modelId="{F6A17C47-E900-476E-9CDB-C4867FDB5589}" type="presParOf" srcId="{A788797D-2E33-4279-BA7C-EE2D2BC110D2}" destId="{01B9AAB9-4147-4489-B0FD-F6E33DFD4BA6}" srcOrd="0" destOrd="0" presId="urn:microsoft.com/office/officeart/2005/8/layout/list1"/>
    <dgm:cxn modelId="{06FE39D5-D81F-4FB5-B9B8-BDB17174D01A}" type="presParOf" srcId="{A788797D-2E33-4279-BA7C-EE2D2BC110D2}" destId="{E2414125-B8F8-48E9-80C0-0E39ECA00C65}" srcOrd="1" destOrd="0" presId="urn:microsoft.com/office/officeart/2005/8/layout/list1"/>
    <dgm:cxn modelId="{F6FC220D-AD01-4EEE-9E08-5B9E9882F894}" type="presParOf" srcId="{FB40524C-C416-480C-A3EB-91CEF23B57B3}" destId="{07F9CA98-685B-467A-92F4-D9CC2FBBE748}" srcOrd="1" destOrd="0" presId="urn:microsoft.com/office/officeart/2005/8/layout/list1"/>
    <dgm:cxn modelId="{076AAABF-F5B4-41CF-97BA-7401B35D06DC}" type="presParOf" srcId="{FB40524C-C416-480C-A3EB-91CEF23B57B3}" destId="{75D1A231-EA5E-4EE9-B2CE-1F4B107508AF}" srcOrd="2" destOrd="0" presId="urn:microsoft.com/office/officeart/2005/8/layout/list1"/>
    <dgm:cxn modelId="{60126A8D-A527-408E-9396-041CC338F440}" type="presParOf" srcId="{FB40524C-C416-480C-A3EB-91CEF23B57B3}" destId="{A378DA67-039D-457B-B352-048BD5B7DC80}" srcOrd="3" destOrd="0" presId="urn:microsoft.com/office/officeart/2005/8/layout/list1"/>
    <dgm:cxn modelId="{5FA03743-3FA5-4C4D-9821-8B1D2DD159BA}" type="presParOf" srcId="{FB40524C-C416-480C-A3EB-91CEF23B57B3}" destId="{82345E80-D7A1-4B99-984B-377CC0F484BB}" srcOrd="4" destOrd="0" presId="urn:microsoft.com/office/officeart/2005/8/layout/list1"/>
    <dgm:cxn modelId="{368065B8-E2C1-4CC9-B17F-884804FB6F57}" type="presParOf" srcId="{82345E80-D7A1-4B99-984B-377CC0F484BB}" destId="{96E2B83D-848B-4F8A-BF65-1CF1DF02E922}" srcOrd="0" destOrd="0" presId="urn:microsoft.com/office/officeart/2005/8/layout/list1"/>
    <dgm:cxn modelId="{31016BBA-940C-4ACF-A2C6-2F3B9489C0C6}" type="presParOf" srcId="{82345E80-D7A1-4B99-984B-377CC0F484BB}" destId="{7DF5668E-9DB7-405E-8703-3BD29246B928}" srcOrd="1" destOrd="0" presId="urn:microsoft.com/office/officeart/2005/8/layout/list1"/>
    <dgm:cxn modelId="{8221BA1F-3B08-401F-83A1-8C51A0B6709E}" type="presParOf" srcId="{FB40524C-C416-480C-A3EB-91CEF23B57B3}" destId="{7DC76EBA-1CCE-4262-BC4B-400A59C20EC4}" srcOrd="5" destOrd="0" presId="urn:microsoft.com/office/officeart/2005/8/layout/list1"/>
    <dgm:cxn modelId="{73B29F6B-7FB6-400F-A414-5C238788AA8F}" type="presParOf" srcId="{FB40524C-C416-480C-A3EB-91CEF23B57B3}" destId="{3A9B7946-DF3C-4B31-9656-1704A64C05EC}" srcOrd="6" destOrd="0" presId="urn:microsoft.com/office/officeart/2005/8/layout/list1"/>
    <dgm:cxn modelId="{B089F729-9D6F-4A43-A7D8-A89B3DDA3038}" type="presParOf" srcId="{FB40524C-C416-480C-A3EB-91CEF23B57B3}" destId="{264310BF-AAF8-4CC6-9E94-F400D8000D57}" srcOrd="7" destOrd="0" presId="urn:microsoft.com/office/officeart/2005/8/layout/list1"/>
    <dgm:cxn modelId="{BBE9021D-FBEB-4062-A42D-369996712BE6}" type="presParOf" srcId="{FB40524C-C416-480C-A3EB-91CEF23B57B3}" destId="{835CFC7C-EF7F-4EC1-BD1C-B79977FD15E5}" srcOrd="8" destOrd="0" presId="urn:microsoft.com/office/officeart/2005/8/layout/list1"/>
    <dgm:cxn modelId="{F92400C8-758C-4852-8BE2-C5B00B12D103}" type="presParOf" srcId="{835CFC7C-EF7F-4EC1-BD1C-B79977FD15E5}" destId="{8B36AE1A-DE13-43C2-AB77-B2A62047872F}" srcOrd="0" destOrd="0" presId="urn:microsoft.com/office/officeart/2005/8/layout/list1"/>
    <dgm:cxn modelId="{196BC3B5-81AA-4BCD-8217-B3D11D10879F}" type="presParOf" srcId="{835CFC7C-EF7F-4EC1-BD1C-B79977FD15E5}" destId="{7009BE15-1A3F-4A1B-8ADA-342C8ED937EF}" srcOrd="1" destOrd="0" presId="urn:microsoft.com/office/officeart/2005/8/layout/list1"/>
    <dgm:cxn modelId="{D1718CEA-3DB8-4F16-B896-49269A95D7A1}" type="presParOf" srcId="{FB40524C-C416-480C-A3EB-91CEF23B57B3}" destId="{9C2607AB-0D60-4924-91FF-006F2AFC536A}" srcOrd="9" destOrd="0" presId="urn:microsoft.com/office/officeart/2005/8/layout/list1"/>
    <dgm:cxn modelId="{9F310C21-D824-488A-8076-96C84E9C5001}" type="presParOf" srcId="{FB40524C-C416-480C-A3EB-91CEF23B57B3}" destId="{15C59BAC-4A46-4B36-98CF-240A30E0999B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5F85E-81C1-4AAB-93E3-C78CADDCB092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24DDD-21DD-453C-BD91-ACD9BE289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686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142984"/>
            <a:ext cx="7793737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Реализация индивидуального проекта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«Развитие читательских умений младших школьников </a:t>
            </a:r>
          </a:p>
          <a:p>
            <a:pPr algn="ctr"/>
            <a:r>
              <a:rPr lang="ru-RU" sz="2400" b="1" dirty="0" smtClean="0"/>
              <a:t>во внеурочной деятельности через создание</a:t>
            </a:r>
          </a:p>
          <a:p>
            <a:pPr algn="ctr"/>
            <a:r>
              <a:rPr lang="ru-RU" sz="2400" b="1" dirty="0" smtClean="0"/>
              <a:t> «Клуба английского языка»»</a:t>
            </a:r>
            <a:r>
              <a:rPr lang="en-US" sz="2400" b="1" dirty="0" smtClean="0"/>
              <a:t>.</a:t>
            </a:r>
            <a:endParaRPr lang="ru-RU" sz="2400" b="1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Победитель конкурса «Новый учитель Ямала» в 2018 году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3200" i="1" dirty="0" err="1" smtClean="0"/>
              <a:t>Гужова</a:t>
            </a:r>
            <a:r>
              <a:rPr lang="ru-RU" sz="3200" i="1" dirty="0" smtClean="0"/>
              <a:t> Мария Станиславовна, 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Учитель </a:t>
            </a:r>
            <a:r>
              <a:rPr lang="ru-RU" sz="2000" dirty="0" smtClean="0"/>
              <a:t>английского языка</a:t>
            </a:r>
          </a:p>
          <a:p>
            <a:pPr algn="ctr"/>
            <a:r>
              <a:rPr lang="ru-RU" sz="2000" dirty="0" smtClean="0"/>
              <a:t>МБОУ </a:t>
            </a:r>
            <a:r>
              <a:rPr lang="ru-RU" sz="2000" dirty="0" err="1" smtClean="0"/>
              <a:t>Тазовская</a:t>
            </a:r>
            <a:r>
              <a:rPr lang="ru-RU" sz="2000" dirty="0" smtClean="0"/>
              <a:t> средняя общеобразовательная школа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571604" y="20002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1538" y="428604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Результаты диагностики читательских умений </a:t>
            </a:r>
          </a:p>
          <a:p>
            <a:pPr algn="ctr"/>
            <a:r>
              <a:rPr lang="ru-RU" sz="2400" b="1" dirty="0" smtClean="0"/>
              <a:t>3-их классов </a:t>
            </a:r>
          </a:p>
          <a:p>
            <a:pPr algn="ctr"/>
            <a:r>
              <a:rPr lang="ru-RU" sz="2400" b="1" dirty="0" smtClean="0"/>
              <a:t>по английскому языку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F:\Гужова МС\НУЯ\фото\image-15-02-22-08-33-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4214842" cy="3161132"/>
          </a:xfrm>
          <a:prstGeom prst="rect">
            <a:avLst/>
          </a:prstGeom>
          <a:noFill/>
        </p:spPr>
      </p:pic>
      <p:pic>
        <p:nvPicPr>
          <p:cNvPr id="2" name="Picture 2" descr="F:\Гужова МС\НУЯ\фото\image-15-02-22-08-28-1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375553"/>
            <a:ext cx="2928958" cy="2196719"/>
          </a:xfrm>
          <a:prstGeom prst="rect">
            <a:avLst/>
          </a:prstGeom>
          <a:noFill/>
        </p:spPr>
      </p:pic>
      <p:pic>
        <p:nvPicPr>
          <p:cNvPr id="4102" name="Picture 6" descr="F:\Гужова МС\НУЯ\фото\image-15-02-22-08-32-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286256"/>
            <a:ext cx="2952771" cy="2214578"/>
          </a:xfrm>
          <a:prstGeom prst="rect">
            <a:avLst/>
          </a:prstGeom>
          <a:noFill/>
        </p:spPr>
      </p:pic>
      <p:pic>
        <p:nvPicPr>
          <p:cNvPr id="4103" name="Picture 7" descr="F:\Гужова МС\НУЯ\фото\image-15-02-22-08-28-19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500174"/>
            <a:ext cx="2714628" cy="2035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642918"/>
            <a:ext cx="526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Промежуточные результаты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6082" name="Picture 2" descr="http://runodog.ru/BB/BB_2122/vv_afisha_2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571612"/>
            <a:ext cx="3055210" cy="4286280"/>
          </a:xfrm>
          <a:prstGeom prst="rect">
            <a:avLst/>
          </a:prstGeom>
          <a:noFill/>
        </p:spPr>
      </p:pic>
      <p:pic>
        <p:nvPicPr>
          <p:cNvPr id="2051" name="Picture 3" descr="F:\Гужова МС\НУЯ\фото\image-15-02-22-08-33-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2428876" cy="1821657"/>
          </a:xfrm>
          <a:prstGeom prst="rect">
            <a:avLst/>
          </a:prstGeom>
          <a:noFill/>
        </p:spPr>
      </p:pic>
      <p:pic>
        <p:nvPicPr>
          <p:cNvPr id="2052" name="Picture 4" descr="F:\Гужова МС\НУЯ\фото\image-15-02-22-10-34-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1528" y="2928934"/>
            <a:ext cx="2518190" cy="3357586"/>
          </a:xfrm>
          <a:prstGeom prst="rect">
            <a:avLst/>
          </a:prstGeom>
          <a:noFill/>
        </p:spPr>
      </p:pic>
      <p:pic>
        <p:nvPicPr>
          <p:cNvPr id="1031" name="Picture 7" descr="F:\Гужова МС\НУЯ\фото\certificate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786322"/>
            <a:ext cx="1214446" cy="1717853"/>
          </a:xfrm>
          <a:prstGeom prst="rect">
            <a:avLst/>
          </a:prstGeom>
          <a:noFill/>
        </p:spPr>
      </p:pic>
      <p:pic>
        <p:nvPicPr>
          <p:cNvPr id="1032" name="Picture 8" descr="F:\Гужова МС\НУЯ\фото\certifica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071942"/>
            <a:ext cx="1262588" cy="1785950"/>
          </a:xfrm>
          <a:prstGeom prst="rect">
            <a:avLst/>
          </a:prstGeom>
          <a:noFill/>
        </p:spPr>
      </p:pic>
      <p:pic>
        <p:nvPicPr>
          <p:cNvPr id="1033" name="Picture 9" descr="F:\Гужова МС\НУЯ\фото\certificate_online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214290"/>
            <a:ext cx="1214446" cy="1717853"/>
          </a:xfrm>
          <a:prstGeom prst="rect">
            <a:avLst/>
          </a:prstGeom>
          <a:noFill/>
        </p:spPr>
      </p:pic>
      <p:pic>
        <p:nvPicPr>
          <p:cNvPr id="1034" name="Picture 10" descr="F:\Гужова МС\НУЯ\фото\certificate_onlin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1142984"/>
            <a:ext cx="1161581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571480"/>
            <a:ext cx="2464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Проблемы: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428860" y="2214554"/>
          <a:ext cx="4262446" cy="246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928670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Дистанционное обучение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00100" y="1714488"/>
          <a:ext cx="757242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6690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Прогноз дальнейшего развития: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285860"/>
            <a:ext cx="745223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   Продолжить занятия в том же формате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  Съемка трейлера (рекламного ролика)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  Драматизация  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  Мониторинг и диагностика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  Закрытие сезона</a:t>
            </a:r>
          </a:p>
          <a:p>
            <a:pPr>
              <a:buFont typeface="Arial" pitchFamily="34" charset="0"/>
              <a:buChar char="•"/>
            </a:pPr>
            <a:endParaRPr lang="ru-RU" sz="3600" dirty="0"/>
          </a:p>
        </p:txBody>
      </p:sp>
      <p:pic>
        <p:nvPicPr>
          <p:cNvPr id="4" name="Picture 9" descr="F:\Гужова МС\НУЯ\фото\image-15-02-22-08-28-1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268264"/>
            <a:ext cx="2285984" cy="1714489"/>
          </a:xfrm>
          <a:prstGeom prst="rect">
            <a:avLst/>
          </a:prstGeom>
          <a:noFill/>
        </p:spPr>
      </p:pic>
      <p:pic>
        <p:nvPicPr>
          <p:cNvPr id="2050" name="Picture 2" descr="E:\Гужова МС\НУЯ\фото\image-15-02-22-08-28-1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786322"/>
            <a:ext cx="2405063" cy="1803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57288" y="1357298"/>
            <a:ext cx="892971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rgbClr val="C00000"/>
                </a:solidFill>
                <a:latin typeface="+mj-lt"/>
              </a:rPr>
              <a:t>There is no so faithful friend, </a:t>
            </a:r>
          </a:p>
          <a:p>
            <a:pPr algn="ctr"/>
            <a:r>
              <a:rPr lang="en-US" sz="4800" i="1" dirty="0" smtClean="0">
                <a:solidFill>
                  <a:srgbClr val="C00000"/>
                </a:solidFill>
                <a:latin typeface="+mj-lt"/>
              </a:rPr>
              <a:t>					as a good book</a:t>
            </a:r>
            <a:r>
              <a:rPr lang="ru-RU" sz="4800" i="1" dirty="0" smtClean="0">
                <a:solidFill>
                  <a:srgbClr val="C00000"/>
                </a:solidFill>
                <a:latin typeface="+mj-lt"/>
              </a:rPr>
              <a:t>.</a:t>
            </a:r>
            <a:endParaRPr lang="en-US" sz="4800" i="1" dirty="0" smtClean="0">
              <a:solidFill>
                <a:srgbClr val="C00000"/>
              </a:solidFill>
              <a:latin typeface="+mj-lt"/>
            </a:endParaRPr>
          </a:p>
          <a:p>
            <a:pPr algn="ctr"/>
            <a:endParaRPr lang="en-US" sz="4800" i="1" dirty="0" smtClean="0">
              <a:solidFill>
                <a:srgbClr val="C00000"/>
              </a:solidFill>
              <a:latin typeface="+mj-lt"/>
            </a:endParaRPr>
          </a:p>
          <a:p>
            <a:pPr algn="r"/>
            <a:r>
              <a:rPr lang="ru-RU" sz="2800" i="1" dirty="0" smtClean="0">
                <a:latin typeface="+mj-lt"/>
              </a:rPr>
              <a:t>Нет лучше друга, чем книга.</a:t>
            </a:r>
          </a:p>
          <a:p>
            <a:endParaRPr lang="ru-RU" sz="4800" dirty="0" smtClean="0">
              <a:solidFill>
                <a:srgbClr val="C00000"/>
              </a:solidFill>
              <a:latin typeface="+mj-lt"/>
            </a:endParaRPr>
          </a:p>
          <a:p>
            <a:pPr algn="r"/>
            <a:r>
              <a:rPr lang="ru-RU" sz="4800" dirty="0" smtClean="0">
                <a:solidFill>
                  <a:srgbClr val="C00000"/>
                </a:solidFill>
                <a:latin typeface="+mj-lt"/>
              </a:rPr>
              <a:t>			      </a:t>
            </a:r>
            <a:endParaRPr lang="ru-RU" sz="2800" dirty="0">
              <a:latin typeface="+mj-lt"/>
            </a:endParaRPr>
          </a:p>
        </p:txBody>
      </p:sp>
      <p:pic>
        <p:nvPicPr>
          <p:cNvPr id="5122" name="Picture 2" descr="F:\Гужова МС\НУЯ\фото\image-15-02-22-08-33-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429132"/>
            <a:ext cx="2095499" cy="1571624"/>
          </a:xfrm>
          <a:prstGeom prst="rect">
            <a:avLst/>
          </a:prstGeom>
          <a:noFill/>
        </p:spPr>
      </p:pic>
      <p:pic>
        <p:nvPicPr>
          <p:cNvPr id="5123" name="Picture 3" descr="F:\Гужова МС\НУЯ\фото\image-15-02-22-08-3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357694"/>
            <a:ext cx="2000264" cy="1500198"/>
          </a:xfrm>
          <a:prstGeom prst="rect">
            <a:avLst/>
          </a:prstGeom>
          <a:noFill/>
        </p:spPr>
      </p:pic>
      <p:pic>
        <p:nvPicPr>
          <p:cNvPr id="5124" name="Picture 4" descr="F:\Гужова МС\НУЯ\фото\image-15-02-22-10-34-1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143380"/>
            <a:ext cx="1643062" cy="2190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714620"/>
            <a:ext cx="6162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428868"/>
            <a:ext cx="8286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Чтение - это окошко, через которое дети видят и познают мир и самих себя.</a:t>
            </a:r>
          </a:p>
          <a:p>
            <a:pPr algn="ctr"/>
            <a:r>
              <a:rPr lang="ru-RU" sz="2000" i="1" dirty="0" smtClean="0"/>
              <a:t>						</a:t>
            </a:r>
          </a:p>
          <a:p>
            <a:endParaRPr lang="ru-RU" sz="2400" dirty="0" smtClean="0"/>
          </a:p>
          <a:p>
            <a:r>
              <a:rPr lang="ru-RU" sz="2400" dirty="0" smtClean="0"/>
              <a:t>						    </a:t>
            </a:r>
            <a:r>
              <a:rPr lang="ru-RU" sz="1200" dirty="0" smtClean="0"/>
              <a:t>В. Сухомлинский</a:t>
            </a:r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785794"/>
            <a:ext cx="8286807" cy="519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ФГОС НОО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среди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метапредметных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универсальных учебных действий особое место занимает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«овладение навыками смыслового чтения текстов различных стилей и жанров в соответствии с целями и задачами»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осознанное построение речевого высказывания в соответствии с задачами коммуникации и составление текстов в устной и письменной формах».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736"/>
            <a:ext cx="835824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 </a:t>
            </a:r>
            <a:r>
              <a:rPr lang="ru-RU" sz="4000" b="1" dirty="0" smtClean="0">
                <a:solidFill>
                  <a:srgbClr val="C00000"/>
                </a:solidFill>
              </a:rPr>
              <a:t>Интегрированной целью</a:t>
            </a:r>
            <a:r>
              <a:rPr lang="ru-RU" sz="2400" dirty="0" smtClean="0"/>
              <a:t> программы обучения по курсу «Клуб  английского языка» заключается в создании условий для системного развития у обучающихся начальной школы умений чтения англоязычных литературных текстов в условиях комплексной интеграции всех видов речевой деятельности. </a:t>
            </a:r>
            <a:endParaRPr lang="ru-RU" sz="900" dirty="0" smtClean="0"/>
          </a:p>
          <a:p>
            <a:endParaRPr lang="ru-RU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4744" y="142852"/>
            <a:ext cx="1463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Цели: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000100" y="1000108"/>
          <a:ext cx="764386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43042" y="5429264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>воспитание </a:t>
            </a:r>
            <a:r>
              <a:rPr lang="ru-RU" sz="1600" dirty="0" smtClean="0">
                <a:solidFill>
                  <a:schemeClr val="bg1"/>
                </a:solidFill>
              </a:rPr>
              <a:t>- разностороннее развитие младшего школьника средствами иностранного языка.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142984"/>
            <a:ext cx="964413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en-US" sz="2000" dirty="0" smtClean="0"/>
              <a:t> </a:t>
            </a:r>
            <a:r>
              <a:rPr lang="ru-RU" sz="2000" dirty="0" smtClean="0"/>
              <a:t>повышение мотивации к изучению иностранного языка;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развитие читательских умений обучающихся;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снятие психологического барьера;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формирование доверительных, дружеских отношений между </a:t>
            </a:r>
          </a:p>
          <a:p>
            <a:r>
              <a:rPr lang="ru-RU" sz="2000" dirty="0" smtClean="0"/>
              <a:t>   учителями и учащимися;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формирование </a:t>
            </a:r>
            <a:r>
              <a:rPr lang="ru-RU" sz="2000" dirty="0" err="1" smtClean="0"/>
              <a:t>социокультурных</a:t>
            </a:r>
            <a:r>
              <a:rPr lang="ru-RU" sz="2000" dirty="0" smtClean="0"/>
              <a:t> компетенций обучающихся;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развитие творческих способностей;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формирование потребности в систематическом чтении, как в средстве познания мира и себя в этом мире.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2071670" y="214290"/>
            <a:ext cx="4754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Ожидаемый результат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20" y="357166"/>
            <a:ext cx="78581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«Клуба английского языка»: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357290" y="1500174"/>
          <a:ext cx="650085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ужова МС\НУЯ\фото\image-15-02-22-08-26-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79" y="2357430"/>
            <a:ext cx="3048021" cy="2286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428604"/>
            <a:ext cx="2319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Занятие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12858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F:\Гужова МС\НУЯ\фото\image-15-02-22-08-28-8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4857760"/>
            <a:ext cx="2476533" cy="1857400"/>
          </a:xfrm>
          <a:prstGeom prst="rect">
            <a:avLst/>
          </a:prstGeom>
          <a:noFill/>
        </p:spPr>
      </p:pic>
      <p:pic>
        <p:nvPicPr>
          <p:cNvPr id="7" name="Picture 4" descr="F:\Гужова МС\НУЯ\фото\image-15-02-22-08-29-4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285728"/>
            <a:ext cx="1393023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357166"/>
            <a:ext cx="5424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Формы организации занятий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12858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20" y="5572140"/>
            <a:ext cx="84786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целевые группы, на которые направлен проект: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обучающиеся 3-4 классов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Гужова МС\НУЯ\фото\image-15-02-22-08-26-3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4000504"/>
            <a:ext cx="2000248" cy="1500186"/>
          </a:xfrm>
          <a:prstGeom prst="rect">
            <a:avLst/>
          </a:prstGeom>
          <a:noFill/>
        </p:spPr>
      </p:pic>
      <p:pic>
        <p:nvPicPr>
          <p:cNvPr id="1027" name="Picture 3" descr="E:\Гужова МС\НУЯ\фото\image-15-02-22-08-27-9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643050"/>
            <a:ext cx="1553765" cy="2071686"/>
          </a:xfrm>
          <a:prstGeom prst="rect">
            <a:avLst/>
          </a:prstGeom>
          <a:noFill/>
        </p:spPr>
      </p:pic>
      <p:pic>
        <p:nvPicPr>
          <p:cNvPr id="7" name="Picture 2" descr="F:\Гужова МС\НУЯ\фото\image-15-02-22-08-29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143380"/>
            <a:ext cx="1714512" cy="1285884"/>
          </a:xfrm>
          <a:prstGeom prst="rect">
            <a:avLst/>
          </a:prstGeom>
          <a:noFill/>
        </p:spPr>
      </p:pic>
      <p:pic>
        <p:nvPicPr>
          <p:cNvPr id="8" name="Picture 5" descr="F:\Гужова МС\НУЯ\фото\image-15-02-22-08-29-17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1500174"/>
            <a:ext cx="1571636" cy="2095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373</Words>
  <Application>Microsoft Office PowerPoint</Application>
  <PresentationFormat>Экран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87</cp:revision>
  <dcterms:created xsi:type="dcterms:W3CDTF">2019-04-23T03:16:17Z</dcterms:created>
  <dcterms:modified xsi:type="dcterms:W3CDTF">2022-02-16T04:54:41Z</dcterms:modified>
</cp:coreProperties>
</file>