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3" r:id="rId2"/>
    <p:sldId id="284" r:id="rId3"/>
    <p:sldId id="279" r:id="rId4"/>
    <p:sldId id="259" r:id="rId5"/>
    <p:sldId id="256" r:id="rId6"/>
    <p:sldId id="282" r:id="rId7"/>
    <p:sldId id="258" r:id="rId8"/>
    <p:sldId id="261" r:id="rId9"/>
    <p:sldId id="281" r:id="rId10"/>
    <p:sldId id="260" r:id="rId11"/>
    <p:sldId id="257" r:id="rId12"/>
    <p:sldId id="280" r:id="rId13"/>
    <p:sldId id="277" r:id="rId14"/>
    <p:sldId id="273" r:id="rId15"/>
    <p:sldId id="274" r:id="rId16"/>
    <p:sldId id="263" r:id="rId17"/>
    <p:sldId id="271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ru.wikipedia.org/wiki/%D0%92%D1%8B%D1%81%D1%88%D0%B8%D0%B5_%D1%81%D1%82%D0%B5%D0%BF%D0%B5%D0%BD%D0%B8_%D0%BE%D1%82%D0%BB%D0%B8%D1%87%D0%B8%D1%8F_%D0%A1%D0%A1%D0%A1%D0%A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1" cy="4104456"/>
          </a:xfrm>
        </p:spPr>
        <p:txBody>
          <a:bodyPr/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latin typeface="Corbel" pitchFamily="34" charset="0"/>
              </a:rPr>
              <a:t>Герой моей Родины </a:t>
            </a:r>
            <a:r>
              <a:rPr lang="ru-RU" sz="7200" i="1" dirty="0" smtClean="0">
                <a:solidFill>
                  <a:srgbClr val="C00000"/>
                </a:solidFill>
                <a:latin typeface="Corbel" pitchFamily="34" charset="0"/>
              </a:rPr>
              <a:t>Зверев </a:t>
            </a:r>
            <a:r>
              <a:rPr lang="ru-RU" sz="7200" i="1" dirty="0">
                <a:solidFill>
                  <a:srgbClr val="C00000"/>
                </a:solidFill>
                <a:latin typeface="Corbel" pitchFamily="34" charset="0"/>
              </a:rPr>
              <a:t>А</a:t>
            </a:r>
            <a:r>
              <a:rPr lang="ru-RU" sz="7200" i="1" dirty="0" smtClean="0">
                <a:solidFill>
                  <a:srgbClr val="C00000"/>
                </a:solidFill>
                <a:latin typeface="Corbel" pitchFamily="34" charset="0"/>
              </a:rPr>
              <a:t>натолий </a:t>
            </a:r>
            <a:r>
              <a:rPr lang="ru-RU" sz="7200" i="1" dirty="0">
                <a:solidFill>
                  <a:srgbClr val="C00000"/>
                </a:solidFill>
                <a:latin typeface="Corbel" pitchFamily="34" charset="0"/>
              </a:rPr>
              <a:t>М</a:t>
            </a:r>
            <a:r>
              <a:rPr lang="ru-RU" sz="7200" i="1" dirty="0" smtClean="0">
                <a:solidFill>
                  <a:srgbClr val="C00000"/>
                </a:solidFill>
                <a:latin typeface="Corbel" pitchFamily="34" charset="0"/>
              </a:rPr>
              <a:t>ихайлович</a:t>
            </a:r>
            <a:endParaRPr lang="ru-RU" sz="72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229200"/>
            <a:ext cx="16398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79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й\Desktop\Книга памяти\Папка №2 Зверев Анатолий Михайлович\filterima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4104456" cy="626469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27984" y="332656"/>
            <a:ext cx="4280152" cy="6192688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Corbel" pitchFamily="34" charset="0"/>
              </a:rPr>
              <a:t>Краткое конкретное изложение личного боевого подвига: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orbel" pitchFamily="34" charset="0"/>
              </a:rPr>
              <a:t>Младший сержант  Зверев А.М. в бою 26.06.1944г. При форсировании реки западная Двина в районе села Ерошево, не считаясь с опасностью под сильным пулемётным огнём противника, умело форсировал реку. Увлекая за собой остальных бойцов, скрытно подобрался к траншее противника. Забросал гранатами, при этом уничтожил до 10 немецких захватчиков, чем способствовал успешному форсированию реки крупным группам нашей пехоты, где геройски и погиб…</a:t>
            </a:r>
            <a:endParaRPr lang="ru-RU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6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303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60583" cy="72008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  <a:latin typeface="Corbel" pitchFamily="34" charset="0"/>
              </a:rPr>
              <a:t>Обелиск на месте гибели Зверева А.М.</a:t>
            </a:r>
            <a:endParaRPr lang="ru-RU" sz="28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4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мой\Desktop\Новая папка (2)\Папка №2 Зверев Анатолий Михайлович\ММ23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7258620" cy="5256584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54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008112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C00000"/>
                </a:solidFill>
                <a:latin typeface="Corbel" pitchFamily="34" charset="0"/>
              </a:rPr>
              <a:t>Первоначальный вид Воинского кладбища (братской могилы), возле  д. Узречче Бешенковический р-он. Витебская область. Р Беларусь</a:t>
            </a:r>
            <a:endParaRPr lang="ru-RU" sz="20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4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мой\Desktop\Новая папка (2)\Папка №2 Зверев Анатолий Михайлович\МНВ241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2410"/>
            <a:ext cx="6826573" cy="482687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5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0638" cy="936104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C00000"/>
                </a:solidFill>
                <a:latin typeface="Corbel" pitchFamily="34" charset="0"/>
              </a:rPr>
              <a:t>Современный вид воинского кладбища- единственное захоронение времен Великой Отечественной войны где покоиться 8 Героев Советского Союза.</a:t>
            </a:r>
            <a:endParaRPr lang="ru-RU" sz="20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338" name="Picture 2" descr="C:\Users\мой\Desktop\помним чтим\новое по Звереву\IMG_78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144484" cy="511256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848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792088"/>
          </a:xfrm>
        </p:spPr>
        <p:txBody>
          <a:bodyPr/>
          <a:lstStyle/>
          <a:p>
            <a:r>
              <a:rPr lang="ru-RU" sz="2000" i="1" dirty="0" smtClean="0">
                <a:solidFill>
                  <a:srgbClr val="C00000"/>
                </a:solidFill>
                <a:latin typeface="Corbel" pitchFamily="34" charset="0"/>
              </a:rPr>
              <a:t>Дом с табличкой на улице им. Зверева в г. Бешенковичи</a:t>
            </a:r>
            <a:endParaRPr lang="ru-RU" sz="20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7410" name="Picture 2" descr="C:\Users\мой\Desktop\помним чтим\новое по Звереву\дом с названием улиц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7704856" cy="518457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15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512168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имени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верева А.М. в городе Бешенковичи Витебской области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мой\Desktop\помним чтим\новое по Звереву\улица Зверева 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04664"/>
            <a:ext cx="2808312" cy="403244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ой\Desktop\помним чтим\новое по Звереву\Улица Зверев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472608" cy="403244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492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085184"/>
            <a:ext cx="7694240" cy="115212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Надпись на мемориальной плите под памятником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помним чтим\новое по Звереву\IMG_78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7114605" cy="4464496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243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ой\Desktop\помним чтим\новое по Звереву\IMG_78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464496" cy="5904656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117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й\Desktop\помним чтим\новое по Звереву\IMG_79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456384" cy="4608512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мой\Desktop\помним чтим\новое по Звереву\IMG_79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888432" cy="2374982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1783"/>
            <a:ext cx="3960440" cy="268870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767" y="-219074"/>
            <a:ext cx="16398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639887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5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848871" cy="295026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80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312368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одвиг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героический поступок человека. Осуществляя подвиг, человек проявляет смелость, самоотверженность. Иногда любовь. Подвиг - это в какой-то мере готовность пожертвовать собой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 другого человека или Родины!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3" y="548680"/>
            <a:ext cx="4122558" cy="5688632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героический поступок, когда человек преодолевает свои возможности и совершает что-то, что не под силу обычному человеку. Подвиги люди совершали на протяжении всей истории. Подвиги многих героев становились легендами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568137">
            <a:off x="8125166" y="42518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6398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1" y="188641"/>
            <a:ext cx="6912768" cy="864095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Corbel" pitchFamily="34" charset="0"/>
              </a:rPr>
              <a:t>Герой Советского Союза</a:t>
            </a:r>
            <a:r>
              <a:rPr lang="ru-RU" sz="3600" dirty="0">
                <a:latin typeface="Corbel" pitchFamily="34" charset="0"/>
              </a:rPr>
              <a:t> —</a:t>
            </a:r>
            <a:endParaRPr lang="ru-RU" sz="3600" dirty="0"/>
          </a:p>
        </p:txBody>
      </p:sp>
      <p:pic>
        <p:nvPicPr>
          <p:cNvPr id="23554" name="Picture 2" descr="C:\Users\мой\Desktop\помним чтим\04b25c0f3985de2451066836c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7" y="1124744"/>
            <a:ext cx="4464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032449" cy="4896544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Corbel" pitchFamily="34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степень отличия 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 tooltip="Союз Советских Социалистических Республик"/>
              </a:rPr>
              <a:t>СССР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 tooltip="Высшие степени отличия СССР"/>
              </a:rPr>
              <a:t>Высшее звание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которого удостаивали за совершение подвига или выдающихся заслуг во время боевых действий, а также, в виде исключения, и в мирное время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Теперь награда изменила название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ерой России»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Corbel" pitchFamily="34" charset="0"/>
            </a:endParaRPr>
          </a:p>
        </p:txBody>
      </p:sp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68137">
            <a:off x="8263378" y="-308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6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\Desktop\Новая папка (2)\Папка №2 Зверев Анатолий Михайлович\111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76464" cy="590465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0"/>
            <a:ext cx="7956375" cy="548680"/>
          </a:xfrm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latin typeface="Corbel" pitchFamily="34" charset="0"/>
              </a:rPr>
              <a:t>Герой Советского Союза </a:t>
            </a:r>
            <a:br>
              <a:rPr lang="ru-RU" sz="4400" dirty="0">
                <a:solidFill>
                  <a:srgbClr val="C00000"/>
                </a:solidFill>
                <a:latin typeface="Corbel" pitchFamily="34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2" y="898266"/>
            <a:ext cx="4644008" cy="577109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Зверев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Анатолий Михайлович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24 апреля 1925 года в селе Бахтемир Икрянинского района Астраханской области в семье крестьянина.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1930 году семья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была выслана в поселке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Шуга Надымского района Ямало-Ненецкого округа. Там Анатолий пошел в 1-ый класс. Учился он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Окончив 7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классов Анатолий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поступил в Салехардское педагогическое училище. В год начала войны Анатолию было только 16 лет и на фронт его не взяли. После получения диплома учителя, в 1942 году он был направлен работать заведующим в школу поселка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Куноват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Шурышкарского района. 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через месяц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 был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призван на военную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службу, но так как  17 летних на фронт не брали, Анатолию пришлось поработать учителем целый год. В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Красной Армии с декабря 1943 года, с того же времени — на фронте. Младший сержант А.М. Зверев отличился в боях при освобождении Белоруссии. </a:t>
            </a:r>
          </a:p>
          <a:p>
            <a:endParaRPr lang="ru-RU" dirty="0"/>
          </a:p>
        </p:txBody>
      </p:sp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263378" y="-308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227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38257" cy="93610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Анатолий с одноклассниками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мой\Desktop\Новая папка (2)\Папка №2 Зверев Анатолий Михайлович\ММ3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920880" cy="583264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86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960440" cy="19718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Corbel" pitchFamily="34" charset="0"/>
              </a:rPr>
              <a:t>Как учился будущий герой</a:t>
            </a:r>
            <a:endParaRPr lang="ru-RU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20482" name="Picture 2" descr="C:\Users\мой\Downloads\Табель успеваемоти за 3-й клас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3960440" cy="547260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7302" y="476672"/>
            <a:ext cx="3453090" cy="64807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Corbel" pitchFamily="34" charset="0"/>
              </a:rPr>
              <a:t>Анатолий в школьные годы</a:t>
            </a:r>
            <a:endParaRPr lang="ru-RU" i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8" name="Picture 2" descr="C:\Users\мой\Desktop\Новая папка (2)\Папка №2 Зверев Анатолий Михайлович\ВХ3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1124744"/>
            <a:ext cx="3888432" cy="547260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66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ой\Desktop\Новая папка (2)\Папка №2 Зверев Анатолий Михайлович\ММ11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576064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796953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333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0663" cy="792088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Corbel" pitchFamily="34" charset="0"/>
              </a:rPr>
              <a:t>Призывался Анатолий в армию из </a:t>
            </a:r>
            <a:r>
              <a:rPr lang="ru-RU" sz="2000" dirty="0">
                <a:solidFill>
                  <a:srgbClr val="C00000"/>
                </a:solidFill>
                <a:latin typeface="Corbel" pitchFamily="34" charset="0"/>
              </a:rPr>
              <a:t>Ш</a:t>
            </a:r>
            <a:r>
              <a:rPr lang="ru-RU" sz="2000" dirty="0" smtClean="0">
                <a:solidFill>
                  <a:srgbClr val="C00000"/>
                </a:solidFill>
                <a:latin typeface="Corbel" pitchFamily="34" charset="0"/>
              </a:rPr>
              <a:t>урышкарского района</a:t>
            </a:r>
            <a:endParaRPr lang="ru-RU" sz="2000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4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мой\Desktop\Новая папка (2)\Папка №2 Зверев Анатолий Михайлович\ММ41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560840" cy="561662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53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3" y="404665"/>
            <a:ext cx="7186613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rbel" pitchFamily="34" charset="0"/>
              </a:rPr>
              <a:t>Зверев </a:t>
            </a:r>
            <a:r>
              <a:rPr lang="ru-RU" dirty="0">
                <a:solidFill>
                  <a:srgbClr val="C00000"/>
                </a:solidFill>
                <a:latin typeface="Corbel" pitchFamily="34" charset="0"/>
              </a:rPr>
              <a:t>А</a:t>
            </a:r>
            <a:r>
              <a:rPr lang="ru-RU" dirty="0" smtClean="0">
                <a:solidFill>
                  <a:srgbClr val="C00000"/>
                </a:solidFill>
                <a:latin typeface="Corbel" pitchFamily="34" charset="0"/>
              </a:rPr>
              <a:t>натолий </a:t>
            </a:r>
            <a:r>
              <a:rPr lang="ru-RU" dirty="0">
                <a:solidFill>
                  <a:srgbClr val="C00000"/>
                </a:solidFill>
                <a:latin typeface="Corbel" pitchFamily="34" charset="0"/>
              </a:rPr>
              <a:t>М</a:t>
            </a:r>
            <a:r>
              <a:rPr lang="ru-RU" dirty="0" smtClean="0">
                <a:solidFill>
                  <a:srgbClr val="C00000"/>
                </a:solidFill>
                <a:latin typeface="Corbel" pitchFamily="34" charset="0"/>
              </a:rPr>
              <a:t>ихайлович</a:t>
            </a:r>
            <a:endParaRPr lang="ru-RU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21506" name="Picture 2" descr="C:\Users\мой\Downloads\Последний прижизненный снимок 1943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1124744"/>
            <a:ext cx="3826142" cy="489654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717538"/>
            <a:ext cx="3924873" cy="84736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Corbel" pitchFamily="34" charset="0"/>
              </a:rPr>
              <a:t>Последний прижизненный снимок Анатолия </a:t>
            </a:r>
            <a:r>
              <a:rPr lang="ru-RU" sz="1600" i="1" dirty="0">
                <a:latin typeface="Corbel" pitchFamily="34" charset="0"/>
              </a:rPr>
              <a:t>М</a:t>
            </a:r>
            <a:r>
              <a:rPr lang="ru-RU" sz="1600" i="1" dirty="0" smtClean="0">
                <a:latin typeface="Corbel" pitchFamily="34" charset="0"/>
              </a:rPr>
              <a:t>ихайловича Зверева, 1943г.</a:t>
            </a:r>
            <a:endParaRPr lang="ru-RU" sz="1600" i="1" dirty="0">
              <a:latin typeface="Corbel" pitchFamily="34" charset="0"/>
            </a:endParaRPr>
          </a:p>
        </p:txBody>
      </p:sp>
      <p:pic>
        <p:nvPicPr>
          <p:cNvPr id="5" name="Picture 4" descr="C:\Users\Эльвг\Desktop\Танк Т-34\p15ule22reqt011l81o5mg4l1bo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8137">
            <a:off x="8110978" y="-183287"/>
            <a:ext cx="718344" cy="1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85567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414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Герой моей Родины Зверев Анатолий Михайлович</vt:lpstr>
      <vt:lpstr>Подвиг - это героический поступок человека. Осуществляя подвиг, человек проявляет смелость, самоотверженность. Иногда любовь. Подвиг - это в какой-то мере готовность пожертвовать собой ради другого человека или Родины! </vt:lpstr>
      <vt:lpstr>Герой Советского Союза —</vt:lpstr>
      <vt:lpstr>Герой Советского Союза  </vt:lpstr>
      <vt:lpstr>Анатолий с одноклассниками</vt:lpstr>
      <vt:lpstr>Слайд 6</vt:lpstr>
      <vt:lpstr>Слайд 7</vt:lpstr>
      <vt:lpstr>Призывался Анатолий в армию из Шурышкарского района</vt:lpstr>
      <vt:lpstr>Зверев Анатолий Михайлович</vt:lpstr>
      <vt:lpstr>Слайд 10</vt:lpstr>
      <vt:lpstr>Обелиск на месте гибели Зверева А.М.</vt:lpstr>
      <vt:lpstr>Первоначальный вид Воинского кладбища (братской могилы), возле  д. Узречче Бешенковический р-он. Витебская область. Р Беларусь</vt:lpstr>
      <vt:lpstr>Современный вид воинского кладбища- единственное захоронение времен Великой Отечественной войны где покоиться 8 Героев Советского Союза.</vt:lpstr>
      <vt:lpstr>Дом с табличкой на улице им. Зверева в г. Бешенковичи</vt:lpstr>
      <vt:lpstr>Улица имени Зверева А.М. в городе Бешенковичи Витебской области</vt:lpstr>
      <vt:lpstr>Надпись на мемориальной плите под памятником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2014</cp:lastModifiedBy>
  <cp:revision>45</cp:revision>
  <dcterms:created xsi:type="dcterms:W3CDTF">2014-05-20T11:12:57Z</dcterms:created>
  <dcterms:modified xsi:type="dcterms:W3CDTF">2015-07-30T13:47:15Z</dcterms:modified>
</cp:coreProperties>
</file>