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  <p:sldId id="261" r:id="rId9"/>
    <p:sldId id="264" r:id="rId10"/>
    <p:sldId id="265" r:id="rId11"/>
    <p:sldId id="266" r:id="rId12"/>
    <p:sldId id="267" r:id="rId13"/>
    <p:sldId id="268" r:id="rId14"/>
    <p:sldId id="281" r:id="rId15"/>
    <p:sldId id="277" r:id="rId16"/>
    <p:sldId id="280" r:id="rId17"/>
    <p:sldId id="278" r:id="rId18"/>
    <p:sldId id="279" r:id="rId19"/>
    <p:sldId id="282" r:id="rId20"/>
    <p:sldId id="270" r:id="rId21"/>
    <p:sldId id="272" r:id="rId22"/>
    <p:sldId id="271" r:id="rId23"/>
    <p:sldId id="273" r:id="rId24"/>
    <p:sldId id="269" r:id="rId25"/>
    <p:sldId id="275" r:id="rId26"/>
    <p:sldId id="276" r:id="rId27"/>
    <p:sldId id="28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96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17.wdp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0.wdp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МБОУ ТСОШ</a:t>
            </a:r>
            <a:br>
              <a:rPr lang="ru-RU" sz="2800" b="1" dirty="0" smtClean="0"/>
            </a:br>
            <a:r>
              <a:rPr lang="ru-RU" sz="2800" b="1" dirty="0" smtClean="0"/>
              <a:t>МУЗЕЙ ПЕДАГОГИЧЕСКОЙ СЛАВЫ</a:t>
            </a:r>
            <a:endParaRPr lang="ru-RU" sz="2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pPr marL="0" indent="0" algn="ctr">
              <a:buNone/>
            </a:pPr>
            <a:r>
              <a:rPr lang="ru-RU" sz="4000" b="1" i="1" dirty="0" smtClean="0">
                <a:solidFill>
                  <a:srgbClr val="0000FF"/>
                </a:solidFill>
              </a:rPr>
              <a:t>ТЕМА:</a:t>
            </a:r>
          </a:p>
          <a:p>
            <a:pPr marL="0" indent="0" algn="ctr">
              <a:buNone/>
            </a:pPr>
            <a:r>
              <a:rPr lang="ru-RU" sz="4000" b="1" i="1" dirty="0" smtClean="0">
                <a:solidFill>
                  <a:srgbClr val="C00000"/>
                </a:solidFill>
              </a:rPr>
              <a:t>МЫ НА СЕВЕРЕ ЖИВЕМ.</a:t>
            </a:r>
          </a:p>
          <a:p>
            <a:pPr marL="0" indent="0" algn="ctr">
              <a:buNone/>
            </a:pPr>
            <a:r>
              <a:rPr lang="ru-RU" sz="2800" b="1" i="1" dirty="0" smtClean="0">
                <a:solidFill>
                  <a:srgbClr val="0000FF"/>
                </a:solidFill>
              </a:rPr>
              <a:t>(Пропаганда знаний о родном крае)</a:t>
            </a:r>
          </a:p>
          <a:p>
            <a:pPr marL="0" indent="0" algn="ctr">
              <a:buNone/>
            </a:pPr>
            <a:endParaRPr lang="ru-RU" sz="2800" b="1" i="1" dirty="0" smtClean="0">
              <a:solidFill>
                <a:srgbClr val="0000FF"/>
              </a:solidFill>
            </a:endParaRPr>
          </a:p>
          <a:p>
            <a:pPr marL="0" indent="0" algn="ctr">
              <a:buNone/>
            </a:pPr>
            <a:endParaRPr lang="ru-RU" sz="2800" b="1" i="1" dirty="0" smtClean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ru-RU" sz="2000" b="1" i="1" dirty="0" smtClean="0">
                <a:solidFill>
                  <a:srgbClr val="002060"/>
                </a:solidFill>
              </a:rPr>
              <a:t>Подготовила: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Тодерика</a:t>
            </a:r>
            <a:r>
              <a:rPr lang="ru-RU" sz="2000" b="1" i="1" dirty="0" smtClean="0">
                <a:solidFill>
                  <a:srgbClr val="002060"/>
                </a:solidFill>
              </a:rPr>
              <a:t> М.А.</a:t>
            </a:r>
          </a:p>
          <a:p>
            <a:pPr marL="0" indent="0" algn="ctr">
              <a:buNone/>
            </a:pPr>
            <a:r>
              <a:rPr lang="ru-RU" sz="2000" b="1" i="1" dirty="0" smtClean="0">
                <a:solidFill>
                  <a:srgbClr val="002060"/>
                </a:solidFill>
              </a:rPr>
              <a:t>Руководитель школьного музея.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52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123456\Природа Тазовский\Фото48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7584843" cy="5688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79208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</a:t>
            </a:r>
            <a:r>
              <a:rPr lang="ru-RU" b="1" dirty="0" smtClean="0">
                <a:solidFill>
                  <a:srgbClr val="0000FF"/>
                </a:solidFill>
              </a:rPr>
              <a:t>Зимой костяные, а летом меховые…</a:t>
            </a:r>
            <a:endParaRPr lang="ru-RU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245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99412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00FF"/>
                </a:solidFill>
              </a:rPr>
              <a:t>Месяц март -  месяц выпадения старых рогов оленя и появления новых.  </a:t>
            </a:r>
            <a:endParaRPr lang="ru-RU" sz="3200" b="1" dirty="0">
              <a:solidFill>
                <a:srgbClr val="0000FF"/>
              </a:solidFill>
            </a:endParaRPr>
          </a:p>
        </p:txBody>
      </p:sp>
      <p:pic>
        <p:nvPicPr>
          <p:cNvPr id="9218" name="Picture 2" descr="C:\123456\Природа и колорит Новгородова\DSC_01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7797603" cy="5184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674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00FF"/>
                </a:solidFill>
              </a:rPr>
              <a:t>Маленький олененок. </a:t>
            </a:r>
            <a:r>
              <a:rPr lang="ru-RU" sz="4000" b="1" dirty="0" err="1" smtClean="0">
                <a:solidFill>
                  <a:srgbClr val="0000FF"/>
                </a:solidFill>
              </a:rPr>
              <a:t>Авка</a:t>
            </a:r>
            <a:r>
              <a:rPr lang="ru-RU" sz="4000" b="1" dirty="0" smtClean="0">
                <a:solidFill>
                  <a:srgbClr val="0000FF"/>
                </a:solidFill>
              </a:rPr>
              <a:t>.</a:t>
            </a:r>
            <a:endParaRPr lang="ru-RU" sz="4000" b="1" dirty="0">
              <a:solidFill>
                <a:srgbClr val="0000FF"/>
              </a:solidFill>
            </a:endParaRPr>
          </a:p>
        </p:txBody>
      </p:sp>
      <p:pic>
        <p:nvPicPr>
          <p:cNvPr id="10242" name="Picture 2" descr="C:\123456\Природа и колорит Новгородова\киса1 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744"/>
            <a:ext cx="7388084" cy="51636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84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rgbClr val="0000FF"/>
                </a:solidFill>
              </a:rPr>
              <a:t>ЯГЕЛЬ</a:t>
            </a:r>
            <a:r>
              <a:rPr lang="ru-RU" sz="4800" dirty="0" smtClean="0"/>
              <a:t> – </a:t>
            </a:r>
            <a:r>
              <a:rPr lang="ru-RU" sz="4800" b="1" dirty="0" smtClean="0"/>
              <a:t>Олений мох</a:t>
            </a:r>
            <a:r>
              <a:rPr lang="ru-RU" sz="2800" b="1" dirty="0" smtClean="0"/>
              <a:t>. </a:t>
            </a:r>
            <a:endParaRPr lang="ru-RU" sz="28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3140"/>
            <a:ext cx="7392821" cy="5544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7412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b="1" dirty="0" smtClean="0">
                <a:solidFill>
                  <a:srgbClr val="0000FF"/>
                </a:solidFill>
              </a:rPr>
              <a:t>Боровик (белый гриб)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3"/>
            <a:ext cx="7982911" cy="53285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1740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09830" y="548680"/>
            <a:ext cx="4004590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Подосиновик </a:t>
            </a:r>
            <a:r>
              <a:rPr lang="ru-RU" sz="3600" b="1" dirty="0" smtClean="0">
                <a:solidFill>
                  <a:srgbClr val="FF0000"/>
                </a:solidFill>
              </a:rPr>
              <a:t>– 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0000FF"/>
                </a:solidFill>
              </a:rPr>
              <a:t>Змей </a:t>
            </a:r>
            <a:r>
              <a:rPr lang="ru-RU" sz="3600" b="1" dirty="0">
                <a:solidFill>
                  <a:srgbClr val="0000FF"/>
                </a:solidFill>
              </a:rPr>
              <a:t>Горыныч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689127" cy="3129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773" y="4797151"/>
            <a:ext cx="41585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  Подосиновик </a:t>
            </a:r>
            <a:r>
              <a:rPr lang="ru-RU" sz="3200" b="1" dirty="0"/>
              <a:t>– </a:t>
            </a:r>
            <a:endParaRPr lang="ru-RU" sz="3200" b="1" dirty="0" smtClean="0"/>
          </a:p>
          <a:p>
            <a:r>
              <a:rPr lang="ru-RU" sz="3200" b="1" dirty="0"/>
              <a:t> </a:t>
            </a:r>
            <a:r>
              <a:rPr lang="ru-RU" sz="3200" b="1" dirty="0" smtClean="0"/>
              <a:t>                   Мини</a:t>
            </a:r>
            <a:endParaRPr lang="ru-RU" sz="3200" b="1" dirty="0"/>
          </a:p>
        </p:txBody>
      </p:sp>
      <p:pic>
        <p:nvPicPr>
          <p:cNvPr id="103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780928"/>
            <a:ext cx="5183506" cy="3887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854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7718" y="908720"/>
            <a:ext cx="3538736" cy="85010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00FF"/>
                </a:solidFill>
              </a:rPr>
              <a:t>Подберезовик, </a:t>
            </a:r>
            <a:br>
              <a:rPr lang="ru-RU" sz="3600" b="1" dirty="0" smtClean="0">
                <a:solidFill>
                  <a:srgbClr val="0000FF"/>
                </a:solidFill>
              </a:rPr>
            </a:br>
            <a:r>
              <a:rPr lang="ru-RU" sz="3600" b="1" dirty="0" smtClean="0">
                <a:solidFill>
                  <a:srgbClr val="0000FF"/>
                </a:solidFill>
              </a:rPr>
              <a:t>обабок</a:t>
            </a:r>
            <a:endParaRPr lang="ru-RU" sz="3600" b="1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1174" y="5477346"/>
            <a:ext cx="3878778" cy="8319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b="1" dirty="0">
                <a:solidFill>
                  <a:srgbClr val="0000FF"/>
                </a:solidFill>
              </a:rPr>
              <a:t>Подберезовики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74" y="332656"/>
            <a:ext cx="4896544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83006"/>
            <a:ext cx="4314056" cy="3235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72111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00FF"/>
                </a:solidFill>
              </a:rPr>
              <a:t>СЫРОЕЖКИ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3" y="3082916"/>
            <a:ext cx="4794106" cy="35955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4609700" cy="307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8362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Тундровые сморчки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01069"/>
            <a:ext cx="5692038" cy="3749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1" y="2849444"/>
            <a:ext cx="5159324" cy="3869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60" y="4005064"/>
            <a:ext cx="2713873" cy="2713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77997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Медведи крупнейшие хищники Севера</a:t>
            </a:r>
            <a:endParaRPr lang="ru-RU" sz="3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908720"/>
            <a:ext cx="3839007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207394"/>
            <a:ext cx="4847291" cy="3227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52" y="3072567"/>
            <a:ext cx="2841756" cy="378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388" y="850887"/>
            <a:ext cx="2958401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2110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420888"/>
            <a:ext cx="8229600" cy="41044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123456\Природа и колорит Новгородова\0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12" y="332656"/>
            <a:ext cx="8887136" cy="6192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27784" y="363190"/>
            <a:ext cx="4572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0000FF"/>
                </a:solidFill>
              </a:rPr>
              <a:t>Нет края на свете красивей</a:t>
            </a:r>
          </a:p>
          <a:p>
            <a:r>
              <a:rPr lang="ru-RU" sz="2000" b="1" dirty="0" smtClean="0">
                <a:solidFill>
                  <a:srgbClr val="0000FF"/>
                </a:solidFill>
              </a:rPr>
              <a:t>Нет, Родины  в мире  светлей</a:t>
            </a:r>
          </a:p>
          <a:p>
            <a:r>
              <a:rPr lang="ru-RU" sz="2000" b="1" dirty="0" smtClean="0">
                <a:solidFill>
                  <a:srgbClr val="0000FF"/>
                </a:solidFill>
              </a:rPr>
              <a:t>Ямал, </a:t>
            </a:r>
            <a:r>
              <a:rPr lang="ru-RU" sz="2000" b="1" dirty="0" err="1" smtClean="0">
                <a:solidFill>
                  <a:srgbClr val="0000FF"/>
                </a:solidFill>
              </a:rPr>
              <a:t>Тасу</a:t>
            </a:r>
            <a:r>
              <a:rPr lang="ru-RU" sz="2000" b="1" dirty="0" smtClean="0">
                <a:solidFill>
                  <a:srgbClr val="0000FF"/>
                </a:solidFill>
              </a:rPr>
              <a:t> Ява родная, - </a:t>
            </a:r>
          </a:p>
          <a:p>
            <a:r>
              <a:rPr lang="ru-RU" sz="2000" b="1" dirty="0" smtClean="0">
                <a:solidFill>
                  <a:srgbClr val="0000FF"/>
                </a:solidFill>
              </a:rPr>
              <a:t>Что может быть сердцу милей! </a:t>
            </a:r>
            <a:endParaRPr lang="ru-RU" sz="2000" b="1" dirty="0">
              <a:solidFill>
                <a:srgbClr val="0000FF"/>
              </a:solidFill>
            </a:endParaRPr>
          </a:p>
          <a:p>
            <a:endParaRPr lang="ru-RU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5751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19256" cy="1301006"/>
          </a:xfrm>
        </p:spPr>
        <p:txBody>
          <a:bodyPr>
            <a:normAutofit/>
          </a:bodyPr>
          <a:lstStyle/>
          <a:p>
            <a:r>
              <a:rPr lang="ru-RU" sz="2400" b="1" dirty="0"/>
              <a:t>Морошка</a:t>
            </a:r>
            <a:r>
              <a:rPr lang="ru-RU" sz="2400" dirty="0"/>
              <a:t> - ягода самая редкая и особенная.    </a:t>
            </a:r>
            <a:r>
              <a:rPr lang="ru-RU" sz="2400" dirty="0" smtClean="0"/>
              <a:t>Е</a:t>
            </a:r>
            <a:r>
              <a:rPr lang="ru-RU" sz="2400" dirty="0"/>
              <a:t>ё</a:t>
            </a:r>
            <a:r>
              <a:rPr lang="ru-RU" sz="2400" dirty="0" smtClean="0"/>
              <a:t> называют </a:t>
            </a:r>
            <a:r>
              <a:rPr lang="ru-RU" sz="2400" dirty="0"/>
              <a:t>болотный янтарь,   болотный </a:t>
            </a:r>
            <a:r>
              <a:rPr lang="ru-RU" sz="2400" dirty="0" smtClean="0"/>
              <a:t>стражник, северный </a:t>
            </a:r>
            <a:r>
              <a:rPr lang="ru-RU" sz="2400" dirty="0"/>
              <a:t>апельсин.   </a:t>
            </a:r>
            <a:r>
              <a:rPr lang="ru-RU" sz="2400" b="1" dirty="0"/>
              <a:t>Морошку еще называют царицей болот. </a:t>
            </a:r>
          </a:p>
        </p:txBody>
      </p:sp>
      <p:pic>
        <p:nvPicPr>
          <p:cNvPr id="13314" name="Picture 2" descr="C:\123456\Природа и колорит Новгородова\мо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66" y="1368767"/>
            <a:ext cx="4005725" cy="53538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53305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1433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Не боится морозов ягода </a:t>
            </a:r>
            <a:r>
              <a:rPr lang="ru-RU" sz="3200" b="1" dirty="0"/>
              <a:t>брусника</a:t>
            </a:r>
            <a:r>
              <a:rPr lang="ru-RU" sz="3200" dirty="0"/>
              <a:t>.  Бруснику  нередко называют </a:t>
            </a:r>
            <a:r>
              <a:rPr lang="ru-RU" sz="3200" b="1" dirty="0"/>
              <a:t>«королевой ягод».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564904"/>
            <a:ext cx="5717625" cy="3494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59" y="1544561"/>
            <a:ext cx="8172914" cy="515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7682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err="1"/>
              <a:t>Черни́ка</a:t>
            </a:r>
            <a:r>
              <a:rPr lang="ru-RU" sz="2400" b="1" dirty="0"/>
              <a:t>, черница, </a:t>
            </a:r>
            <a:r>
              <a:rPr lang="ru-RU" sz="2400" b="1" dirty="0" err="1"/>
              <a:t>чернижник</a:t>
            </a:r>
            <a:r>
              <a:rPr lang="ru-RU" sz="2400" b="1" dirty="0"/>
              <a:t>, </a:t>
            </a:r>
            <a:r>
              <a:rPr lang="ru-RU" sz="2400" b="1" dirty="0" err="1"/>
              <a:t>чернишник</a:t>
            </a:r>
            <a:r>
              <a:rPr lang="ru-RU" sz="2400" b="1" dirty="0"/>
              <a:t>, черничник, </a:t>
            </a:r>
            <a:r>
              <a:rPr lang="ru-RU" sz="2400" b="1" dirty="0" err="1"/>
              <a:t>чернега</a:t>
            </a:r>
            <a:r>
              <a:rPr lang="ru-RU" sz="2400" b="1" dirty="0"/>
              <a:t>.      Название «черника» произошло от цвета ягод, оттого, что они чернят рот.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76786" y="535583"/>
            <a:ext cx="5256584" cy="7010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50558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/>
              <a:t>Хорошо утоляет жажду водяника  (</a:t>
            </a:r>
            <a:r>
              <a:rPr lang="ru-RU" sz="2800" b="1" dirty="0" err="1"/>
              <a:t>шикша</a:t>
            </a:r>
            <a:r>
              <a:rPr lang="ru-RU" sz="2800" b="1" dirty="0"/>
              <a:t>   черная).      Русские народные названия  водяники  -  медвежья ягода, вороника, пьянка,  </a:t>
            </a:r>
            <a:r>
              <a:rPr lang="ru-RU" sz="2800" b="1" dirty="0" err="1"/>
              <a:t>ссыха</a:t>
            </a:r>
            <a:r>
              <a:rPr lang="ru-RU" sz="2800" dirty="0"/>
              <a:t>.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47821"/>
            <a:ext cx="4809106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37896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/>
              <a:t>Голубику     иногда   называют </a:t>
            </a:r>
            <a:r>
              <a:rPr lang="ru-RU" sz="3200" b="1" dirty="0">
                <a:solidFill>
                  <a:srgbClr val="0000FF"/>
                </a:solidFill>
              </a:rPr>
              <a:t>«синим северным виноградом». </a:t>
            </a:r>
            <a:r>
              <a:rPr lang="ru-RU" sz="3200" dirty="0"/>
              <a:t>У неё еще есть такие названия – дурника, пьяника.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C:\123456\Природа и колорит Новгородова\киса4 2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7689303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519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538736" cy="1143000"/>
          </a:xfrm>
        </p:spPr>
        <p:txBody>
          <a:bodyPr/>
          <a:lstStyle/>
          <a:p>
            <a:r>
              <a:rPr lang="ru-RU" dirty="0" smtClean="0"/>
              <a:t>«Силачи»</a:t>
            </a:r>
            <a:endParaRPr lang="ru-RU" dirty="0"/>
          </a:p>
        </p:txBody>
      </p:sp>
      <p:pic>
        <p:nvPicPr>
          <p:cNvPr id="17410" name="Picture 2" descr="C:\123456\Природа и колорит Новгородова\День олен 1-2 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3985308" cy="5993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123456\Природа и колорит Новгородова\0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710" y="2492896"/>
            <a:ext cx="6287988" cy="41669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2360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Наказы мудрых северян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b="1" dirty="0"/>
              <a:t>-  Со злом придешь – сам испытаешь.</a:t>
            </a:r>
          </a:p>
          <a:p>
            <a:pPr marL="0" indent="0">
              <a:buNone/>
            </a:pPr>
            <a:r>
              <a:rPr lang="ru-RU" b="1" dirty="0"/>
              <a:t>- Грех брать чужое -     позор и беда  ляжет  на весь его род. </a:t>
            </a:r>
          </a:p>
          <a:p>
            <a:pPr marL="0" indent="0">
              <a:buNone/>
            </a:pPr>
            <a:r>
              <a:rPr lang="ru-RU" b="1" dirty="0"/>
              <a:t>- Не дразни  взрослого человека, а то станешь глупым.</a:t>
            </a:r>
          </a:p>
          <a:p>
            <a:pPr marL="0" indent="0">
              <a:buNone/>
            </a:pPr>
            <a:r>
              <a:rPr lang="ru-RU" b="1" dirty="0"/>
              <a:t>- Кто хорошо  трудится  и учится, тому на людей смотреть не стыдно.</a:t>
            </a:r>
          </a:p>
          <a:p>
            <a:pPr marL="0" indent="0">
              <a:buNone/>
            </a:pPr>
            <a:r>
              <a:rPr lang="ru-RU" b="1" dirty="0"/>
              <a:t>-  Слово родителей закон для ребенка.</a:t>
            </a:r>
          </a:p>
          <a:p>
            <a:pPr marL="0" indent="0">
              <a:buNone/>
            </a:pPr>
            <a:r>
              <a:rPr lang="ru-RU" b="1" dirty="0"/>
              <a:t>- Как олень гордо несет голову свою, так же высоко держи имя свое, данное твоими родителями.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4565082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источники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Сусой</a:t>
            </a:r>
            <a:r>
              <a:rPr lang="ru-RU" dirty="0" smtClean="0"/>
              <a:t> Е.Г. «Из глубины веков»</a:t>
            </a:r>
          </a:p>
          <a:p>
            <a:r>
              <a:rPr lang="ru-RU" dirty="0" smtClean="0"/>
              <a:t>Интернет сайт.</a:t>
            </a:r>
          </a:p>
          <a:p>
            <a:r>
              <a:rPr lang="ru-RU" dirty="0" smtClean="0"/>
              <a:t>Фото: </a:t>
            </a:r>
            <a:r>
              <a:rPr lang="ru-RU" dirty="0" err="1" smtClean="0"/>
              <a:t>О.Новгородовой</a:t>
            </a:r>
            <a:r>
              <a:rPr lang="ru-RU" dirty="0" smtClean="0"/>
              <a:t>, </a:t>
            </a:r>
            <a:r>
              <a:rPr lang="ru-RU" dirty="0" err="1" smtClean="0"/>
              <a:t>Л.Тодерика</a:t>
            </a:r>
            <a:r>
              <a:rPr lang="ru-RU" smtClean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6251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ЯМАЛО-НЕНЕЦКИЙ АВТОНОМНЫЙ ОКРУГ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123456\Природа и колорит Новгородова\DSC_00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58" y="908720"/>
            <a:ext cx="8460432" cy="56635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24342" y="1340767"/>
            <a:ext cx="59766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/>
              <a:t>ЯМАЛ – «КРАЙ ЗЕМЛИ»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920661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Главный город нашего округа называется город </a:t>
            </a:r>
            <a:r>
              <a:rPr lang="ru-RU" sz="5300" b="1" dirty="0" smtClean="0">
                <a:solidFill>
                  <a:srgbClr val="0000FF"/>
                </a:solidFill>
              </a:rPr>
              <a:t>САЛЕХАРД.</a:t>
            </a:r>
            <a:r>
              <a:rPr lang="ru-RU" sz="5300" dirty="0" smtClean="0"/>
              <a:t> </a:t>
            </a:r>
            <a:endParaRPr lang="ru-RU" sz="53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7750051" cy="5040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3834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1826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00FF"/>
                </a:solidFill>
              </a:rPr>
              <a:t>Монумент «Полярный круг»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7603618" cy="5688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5751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735755" cy="137301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00FF"/>
                </a:solidFill>
              </a:rPr>
              <a:t>Ненец</a:t>
            </a:r>
            <a:r>
              <a:rPr lang="ru-RU" sz="3600" dirty="0" smtClean="0"/>
              <a:t> </a:t>
            </a:r>
            <a:r>
              <a:rPr lang="ru-RU" sz="3600" dirty="0"/>
              <a:t>– переводится </a:t>
            </a:r>
            <a:r>
              <a:rPr lang="ru-RU" sz="3600" b="1" dirty="0">
                <a:solidFill>
                  <a:srgbClr val="0000FF"/>
                </a:solidFill>
              </a:rPr>
              <a:t>человек</a:t>
            </a:r>
            <a:r>
              <a:rPr lang="ru-RU" sz="3600" dirty="0"/>
              <a:t>, а </a:t>
            </a:r>
            <a:r>
              <a:rPr lang="ru-RU" sz="3600" dirty="0" smtClean="0"/>
              <a:t>сами себя ненцы называют  </a:t>
            </a:r>
            <a:r>
              <a:rPr lang="ru-RU" sz="3600" b="1" dirty="0">
                <a:solidFill>
                  <a:srgbClr val="0000FF"/>
                </a:solidFill>
              </a:rPr>
              <a:t>«</a:t>
            </a:r>
            <a:r>
              <a:rPr lang="ru-RU" sz="3600" b="1" dirty="0" smtClean="0">
                <a:solidFill>
                  <a:srgbClr val="0000FF"/>
                </a:solidFill>
              </a:rPr>
              <a:t>настоящими людьми</a:t>
            </a:r>
            <a:r>
              <a:rPr lang="ru-RU" b="1" dirty="0" smtClean="0">
                <a:solidFill>
                  <a:srgbClr val="0000FF"/>
                </a:solidFill>
              </a:rPr>
              <a:t>». 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6146" name="Picture 2" descr="C:\123456\Природа и колорит Новгородова\День олен 1-2 0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1916832"/>
            <a:ext cx="6505466" cy="4646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123456\Природа и колорит Новгородова\День олен 1-3 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1"/>
            <a:ext cx="3136102" cy="46469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410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00FF"/>
                </a:solidFill>
              </a:rPr>
              <a:t>Шерстистый носорог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8045334" cy="515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1325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ru-RU" sz="2400" b="1" dirty="0"/>
              <a:t>Ненцы называют  мамонта  - </a:t>
            </a:r>
            <a:r>
              <a:rPr lang="ru-RU" sz="2400" b="1" dirty="0">
                <a:solidFill>
                  <a:srgbClr val="0000FF"/>
                </a:solidFill>
              </a:rPr>
              <a:t>«Земляной бык».   </a:t>
            </a:r>
            <a:r>
              <a:rPr lang="ru-RU" sz="2400" b="1" dirty="0" smtClean="0">
                <a:solidFill>
                  <a:srgbClr val="0000FF"/>
                </a:solidFill>
              </a:rPr>
              <a:t/>
            </a:r>
            <a:br>
              <a:rPr lang="ru-RU" sz="2400" b="1" dirty="0" smtClean="0">
                <a:solidFill>
                  <a:srgbClr val="0000FF"/>
                </a:solidFill>
              </a:rPr>
            </a:br>
            <a:r>
              <a:rPr lang="ru-RU" sz="2400" b="1" dirty="0" smtClean="0"/>
              <a:t>Ханты </a:t>
            </a:r>
            <a:r>
              <a:rPr lang="ru-RU" sz="2400" b="1" dirty="0"/>
              <a:t>-  </a:t>
            </a:r>
            <a:r>
              <a:rPr lang="ru-RU" sz="2400" b="1" dirty="0">
                <a:solidFill>
                  <a:srgbClr val="0000FF"/>
                </a:solidFill>
              </a:rPr>
              <a:t>«Земляной олень»</a:t>
            </a:r>
            <a:r>
              <a:rPr lang="ru-RU" sz="2400" b="1" dirty="0"/>
              <a:t>,  коми   -   </a:t>
            </a:r>
            <a:r>
              <a:rPr lang="ru-RU" sz="2400" b="1" dirty="0">
                <a:solidFill>
                  <a:srgbClr val="0000FF"/>
                </a:solidFill>
              </a:rPr>
              <a:t>«Подземный чёрт».    </a:t>
            </a:r>
            <a:r>
              <a:rPr lang="ru-RU" sz="2400" b="1" dirty="0" smtClean="0"/>
              <a:t> </a:t>
            </a:r>
            <a:endParaRPr lang="ru-RU" sz="24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20053"/>
            <a:ext cx="7801627" cy="5256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0534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91264" cy="1584176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2700" b="1" dirty="0" smtClean="0">
                <a:solidFill>
                  <a:srgbClr val="0000FF"/>
                </a:solidFill>
              </a:rPr>
              <a:t>Он </a:t>
            </a:r>
            <a:r>
              <a:rPr lang="ru-RU" sz="2700" b="1" dirty="0">
                <a:solidFill>
                  <a:srgbClr val="0000FF"/>
                </a:solidFill>
              </a:rPr>
              <a:t>снег глубокий разгребает,</a:t>
            </a:r>
            <a:br>
              <a:rPr lang="ru-RU" sz="2700" b="1" dirty="0">
                <a:solidFill>
                  <a:srgbClr val="0000FF"/>
                </a:solidFill>
              </a:rPr>
            </a:br>
            <a:r>
              <a:rPr lang="ru-RU" sz="2700" b="1" dirty="0">
                <a:solidFill>
                  <a:srgbClr val="0000FF"/>
                </a:solidFill>
              </a:rPr>
              <a:t>И ягель вкусный добывает,</a:t>
            </a:r>
            <a:br>
              <a:rPr lang="ru-RU" sz="2700" b="1" dirty="0">
                <a:solidFill>
                  <a:srgbClr val="0000FF"/>
                </a:solidFill>
              </a:rPr>
            </a:br>
            <a:r>
              <a:rPr lang="ru-RU" sz="2700" b="1" dirty="0">
                <a:solidFill>
                  <a:srgbClr val="0000FF"/>
                </a:solidFill>
              </a:rPr>
              <a:t>Копает он порой весь </a:t>
            </a:r>
            <a:r>
              <a:rPr lang="ru-RU" sz="2700" b="1" dirty="0" smtClean="0">
                <a:solidFill>
                  <a:srgbClr val="0000FF"/>
                </a:solidFill>
              </a:rPr>
              <a:t>день</a:t>
            </a:r>
            <a:br>
              <a:rPr lang="ru-RU" sz="2700" b="1" dirty="0" smtClean="0">
                <a:solidFill>
                  <a:srgbClr val="0000FF"/>
                </a:solidFill>
              </a:rPr>
            </a:br>
            <a:r>
              <a:rPr lang="ru-RU" sz="2700" b="1" dirty="0" smtClean="0">
                <a:solidFill>
                  <a:srgbClr val="0000FF"/>
                </a:solidFill>
              </a:rPr>
              <a:t>Полярный </a:t>
            </a:r>
            <a:r>
              <a:rPr lang="ru-RU" sz="2700" b="1" dirty="0">
                <a:solidFill>
                  <a:srgbClr val="0000FF"/>
                </a:solidFill>
              </a:rPr>
              <a:t>северный</a:t>
            </a:r>
            <a:r>
              <a:rPr lang="ru-RU" sz="2700" dirty="0">
                <a:solidFill>
                  <a:srgbClr val="0000FF"/>
                </a:solidFill>
              </a:rPr>
              <a:t>... </a:t>
            </a:r>
            <a:r>
              <a:rPr lang="ru-RU" dirty="0">
                <a:solidFill>
                  <a:srgbClr val="0000FF"/>
                </a:solidFill>
              </a:rPr>
              <a:t/>
            </a:r>
            <a:br>
              <a:rPr lang="ru-RU" dirty="0">
                <a:solidFill>
                  <a:srgbClr val="0000FF"/>
                </a:solidFill>
              </a:rPr>
            </a:b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7170" name="Picture 2" descr="C:\123456\Природа и колорит Новгородова\DSC_01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44824"/>
            <a:ext cx="7364402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5776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351</Words>
  <Application>Microsoft Office PowerPoint</Application>
  <PresentationFormat>Экран (4:3)</PresentationFormat>
  <Paragraphs>52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МБОУ ТСОШ МУЗЕЙ ПЕДАГОГИЧЕСКОЙ СЛАВЫ</vt:lpstr>
      <vt:lpstr>Презентация PowerPoint</vt:lpstr>
      <vt:lpstr>ЯМАЛО-НЕНЕЦКИЙ АВТОНОМНЫЙ ОКРУГ</vt:lpstr>
      <vt:lpstr>Главный город нашего округа называется город САЛЕХАРД. </vt:lpstr>
      <vt:lpstr>Монумент «Полярный круг»</vt:lpstr>
      <vt:lpstr>Ненец – переводится человек, а сами себя ненцы называют  «настоящими людьми». </vt:lpstr>
      <vt:lpstr>Шерстистый носорог</vt:lpstr>
      <vt:lpstr>Ненцы называют  мамонта  - «Земляной бык».    Ханты -  «Земляной олень»,  коми   -   «Подземный чёрт».     </vt:lpstr>
      <vt:lpstr> Он снег глубокий разгребает, И ягель вкусный добывает, Копает он порой весь день Полярный северный...  </vt:lpstr>
      <vt:lpstr>Презентация PowerPoint</vt:lpstr>
      <vt:lpstr>Месяц март -  месяц выпадения старых рогов оленя и появления новых.  </vt:lpstr>
      <vt:lpstr>Маленький олененок. Авка.</vt:lpstr>
      <vt:lpstr>ЯГЕЛЬ – Олений мох. </vt:lpstr>
      <vt:lpstr>Боровик (белый гриб)</vt:lpstr>
      <vt:lpstr>Подосиновик –  Змей Горыныч</vt:lpstr>
      <vt:lpstr>Подберезовик,  обабок</vt:lpstr>
      <vt:lpstr>СЫРОЕЖКИ</vt:lpstr>
      <vt:lpstr>Тундровые сморчки</vt:lpstr>
      <vt:lpstr>Медведи крупнейшие хищники Севера</vt:lpstr>
      <vt:lpstr>Морошка - ягода самая редкая и особенная.    Её называют болотный янтарь,   болотный стражник, северный апельсин.   Морошку еще называют царицей болот. </vt:lpstr>
      <vt:lpstr>Не боится морозов ягода брусника.  Бруснику  нередко называют «королевой ягод». </vt:lpstr>
      <vt:lpstr>Черни́ка, черница, чернижник, чернишник, черничник, чернега.      Название «черника» произошло от цвета ягод, оттого, что они чернят рот. </vt:lpstr>
      <vt:lpstr>Хорошо утоляет жажду водяника  (шикша   черная).      Русские народные названия  водяники  -  медвежья ягода, вороника, пьянка,  ссыха. </vt:lpstr>
      <vt:lpstr>Голубику     иногда   называют «синим северным виноградом». У неё еще есть такие названия – дурника, пьяника. </vt:lpstr>
      <vt:lpstr>«Силачи»</vt:lpstr>
      <vt:lpstr>Наказы мудрых северян</vt:lpstr>
      <vt:lpstr>источники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МБОУ ТСОШ МУЗЕЙ ПЕДАГОГИЧЕСКОЙ СЛАВЫ</dc:title>
  <dc:creator>museum</dc:creator>
  <cp:lastModifiedBy>it</cp:lastModifiedBy>
  <cp:revision>22</cp:revision>
  <dcterms:created xsi:type="dcterms:W3CDTF">2016-11-24T05:16:09Z</dcterms:created>
  <dcterms:modified xsi:type="dcterms:W3CDTF">2017-02-06T04:38:46Z</dcterms:modified>
</cp:coreProperties>
</file>