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8" r:id="rId2"/>
    <p:sldId id="268" r:id="rId3"/>
    <p:sldId id="261" r:id="rId4"/>
    <p:sldId id="262" r:id="rId5"/>
    <p:sldId id="269" r:id="rId6"/>
    <p:sldId id="267" r:id="rId7"/>
    <p:sldId id="258" r:id="rId8"/>
    <p:sldId id="259" r:id="rId9"/>
    <p:sldId id="273" r:id="rId10"/>
    <p:sldId id="279" r:id="rId11"/>
    <p:sldId id="271" r:id="rId12"/>
    <p:sldId id="256" r:id="rId13"/>
    <p:sldId id="274" r:id="rId14"/>
    <p:sldId id="276" r:id="rId15"/>
    <p:sldId id="275" r:id="rId16"/>
    <p:sldId id="277" r:id="rId17"/>
    <p:sldId id="264" r:id="rId18"/>
    <p:sldId id="263" r:id="rId19"/>
    <p:sldId id="27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FFCC"/>
    <a:srgbClr val="66FFFF"/>
    <a:srgbClr val="FFCCFF"/>
    <a:srgbClr val="FF99FF"/>
    <a:srgbClr val="FFFF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4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C15FF0-86FA-46DD-B673-91684607020D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F1A63B-98C7-4CDF-98BE-399494A532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112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1A63B-98C7-4CDF-98BE-399494A532F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838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1A63B-98C7-4CDF-98BE-399494A532F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387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1A63B-98C7-4CDF-98BE-399494A532F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740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1A63B-98C7-4CDF-98BE-399494A532F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13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1A63B-98C7-4CDF-98BE-399494A532F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472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30.png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36.jpeg"/><Relationship Id="rId4" Type="http://schemas.microsoft.com/office/2007/relationships/hdphoto" Target="../media/hdphoto16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microsoft.com/office/2007/relationships/hdphoto" Target="../media/hdphoto20.wdp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0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1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55000">
              <a:srgbClr val="FF7A00"/>
            </a:gs>
            <a:gs pos="84000">
              <a:srgbClr val="FF0300"/>
            </a:gs>
            <a:gs pos="100000">
              <a:srgbClr val="4D0808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2768" y="1412776"/>
            <a:ext cx="9001000" cy="1470025"/>
          </a:xfrm>
        </p:spPr>
        <p:txBody>
          <a:bodyPr>
            <a:normAutofit/>
          </a:bodyPr>
          <a:lstStyle/>
          <a:p>
            <a:r>
              <a:rPr lang="ru-RU" sz="6000" b="1" dirty="0" smtClean="0"/>
              <a:t>ВЫПУСКНИКАМ 1970 -</a:t>
            </a:r>
            <a:r>
              <a:rPr lang="ru-RU" sz="6000" b="1" smtClean="0"/>
              <a:t>х  </a:t>
            </a:r>
            <a:endParaRPr lang="ru-RU" sz="6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33857" y="2780928"/>
            <a:ext cx="6400800" cy="17526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tx1"/>
                </a:solidFill>
              </a:rPr>
              <a:t>ПОСВЯЩАЕТСЯ</a:t>
            </a:r>
            <a:endParaRPr lang="ru-RU" sz="54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98507">
            <a:off x="423410" y="3651079"/>
            <a:ext cx="2713316" cy="2404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49491"/>
            <a:ext cx="1745511" cy="16233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638" y="3140968"/>
            <a:ext cx="3178225" cy="311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49491"/>
            <a:ext cx="1937792" cy="1453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8" t="1340" r="24855" b="4018"/>
          <a:stretch/>
        </p:blipFill>
        <p:spPr bwMode="auto">
          <a:xfrm>
            <a:off x="3589894" y="235880"/>
            <a:ext cx="1326772" cy="1515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111961"/>
            <a:ext cx="241016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660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123456\История школы\Выпускники\Выпускники00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97" t="55359" r="16012" b="1927"/>
          <a:stretch/>
        </p:blipFill>
        <p:spPr bwMode="auto">
          <a:xfrm>
            <a:off x="280752" y="0"/>
            <a:ext cx="3828445" cy="31045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123456\История школы\Выпускники\Выпускники00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0" t="5143" r="6453" b="47642"/>
          <a:stretch/>
        </p:blipFill>
        <p:spPr bwMode="auto">
          <a:xfrm>
            <a:off x="4362567" y="116632"/>
            <a:ext cx="4135413" cy="2473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123456\История школы\Выпускники\Выпускники005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2" t="15412" b="36028"/>
          <a:stretch/>
        </p:blipFill>
        <p:spPr bwMode="auto">
          <a:xfrm>
            <a:off x="0" y="3306243"/>
            <a:ext cx="4389950" cy="333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123456\История школы\Выпускники\Выпускники009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8" t="20836" r="14754" b="6501"/>
          <a:stretch/>
        </p:blipFill>
        <p:spPr bwMode="auto">
          <a:xfrm>
            <a:off x="4239336" y="2589853"/>
            <a:ext cx="4904663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20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it\Desktop\2015-16\Старый Тазовский\родина150.ti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2"/>
          <a:stretch/>
        </p:blipFill>
        <p:spPr bwMode="auto">
          <a:xfrm>
            <a:off x="-2972" y="188640"/>
            <a:ext cx="9146972" cy="6336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it\Desktop\2015-16\Старый Тазовский\родина180.t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592" b="34393"/>
          <a:stretch/>
        </p:blipFill>
        <p:spPr bwMode="auto">
          <a:xfrm>
            <a:off x="22313" y="3068960"/>
            <a:ext cx="5410741" cy="37890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83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61299" y="260648"/>
            <a:ext cx="4075197" cy="5328592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Жизнь </a:t>
            </a:r>
            <a:r>
              <a:rPr lang="ru-RU" b="1" dirty="0">
                <a:solidFill>
                  <a:srgbClr val="C00000"/>
                </a:solidFill>
              </a:rPr>
              <a:t>по – разному </a:t>
            </a:r>
            <a:r>
              <a:rPr lang="ru-RU" b="1" dirty="0" smtClean="0">
                <a:solidFill>
                  <a:srgbClr val="C00000"/>
                </a:solidFill>
              </a:rPr>
              <a:t>сложилась…</a:t>
            </a:r>
            <a:endParaRPr lang="ru-RU" b="1" dirty="0">
              <a:solidFill>
                <a:srgbClr val="C00000"/>
              </a:solidFill>
            </a:endParaRPr>
          </a:p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Но </a:t>
            </a:r>
            <a:r>
              <a:rPr lang="ru-RU" b="1" dirty="0">
                <a:solidFill>
                  <a:srgbClr val="C00000"/>
                </a:solidFill>
              </a:rPr>
              <a:t>любой из нас, не скроем,</a:t>
            </a:r>
          </a:p>
          <a:p>
            <a:pPr algn="just"/>
            <a:r>
              <a:rPr lang="ru-RU" b="1" dirty="0">
                <a:solidFill>
                  <a:srgbClr val="C00000"/>
                </a:solidFill>
              </a:rPr>
              <a:t>Школу нашу не забыл.</a:t>
            </a:r>
          </a:p>
          <a:p>
            <a:pPr algn="just"/>
            <a:r>
              <a:rPr lang="ru-RU" b="1" dirty="0">
                <a:solidFill>
                  <a:srgbClr val="C00000"/>
                </a:solidFill>
              </a:rPr>
              <a:t>Свет родных, любимых окон</a:t>
            </a:r>
          </a:p>
          <a:p>
            <a:pPr algn="just"/>
            <a:r>
              <a:rPr lang="ru-RU" b="1" dirty="0">
                <a:solidFill>
                  <a:srgbClr val="C00000"/>
                </a:solidFill>
              </a:rPr>
              <a:t>Согревал и вновь манил</a:t>
            </a:r>
            <a:r>
              <a:rPr lang="ru-RU" dirty="0"/>
              <a:t>.</a:t>
            </a:r>
          </a:p>
        </p:txBody>
      </p:sp>
      <p:pic>
        <p:nvPicPr>
          <p:cNvPr id="4098" name="Picture 2" descr="C:\123456\История школы\выпуски 1974,79.84,89,94,99,2004, 09\Общественный труд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" t="-16990" r="47103" b="56951"/>
          <a:stretch/>
        </p:blipFill>
        <p:spPr bwMode="auto">
          <a:xfrm>
            <a:off x="107504" y="-2242529"/>
            <a:ext cx="4853795" cy="8352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62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Какими были молодыми учителя</a:t>
            </a:r>
            <a:r>
              <a:rPr lang="ru-RU" dirty="0" smtClean="0"/>
              <a:t>…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8856984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374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26000">
              <a:schemeClr val="accent1">
                <a:tint val="44500"/>
                <a:satMod val="160000"/>
              </a:schemeClr>
            </a:gs>
            <a:gs pos="93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i="1" dirty="0" smtClean="0"/>
              <a:t>ВЫПУСК  </a:t>
            </a:r>
            <a:r>
              <a:rPr lang="ru-RU" b="1" i="1" dirty="0"/>
              <a:t>1970-1971 учебного года </a:t>
            </a:r>
            <a:br>
              <a:rPr lang="ru-RU" b="1" i="1" dirty="0"/>
            </a:br>
            <a:r>
              <a:rPr lang="ru-RU" b="1" i="1" dirty="0"/>
              <a:t>10 класс</a:t>
            </a:r>
            <a:br>
              <a:rPr lang="ru-RU" b="1" i="1" dirty="0"/>
            </a:b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b="1" dirty="0" err="1"/>
              <a:t>Ямкин</a:t>
            </a:r>
            <a:r>
              <a:rPr lang="ru-RU" b="1" dirty="0"/>
              <a:t> Василий Александрович, 1953 г.р.</a:t>
            </a:r>
          </a:p>
          <a:p>
            <a:r>
              <a:rPr lang="ru-RU" b="1" dirty="0"/>
              <a:t>Борисова Римма Ивановна, 1953 г.р.</a:t>
            </a:r>
          </a:p>
          <a:p>
            <a:r>
              <a:rPr lang="ru-RU" b="1" dirty="0" err="1"/>
              <a:t>Вэнго</a:t>
            </a:r>
            <a:r>
              <a:rPr lang="ru-RU" b="1" dirty="0"/>
              <a:t> Светлана </a:t>
            </a:r>
            <a:r>
              <a:rPr lang="ru-RU" b="1" dirty="0" err="1"/>
              <a:t>Ачинамовна</a:t>
            </a:r>
            <a:r>
              <a:rPr lang="ru-RU" b="1" dirty="0"/>
              <a:t>, 1952 г.р.</a:t>
            </a:r>
          </a:p>
          <a:p>
            <a:r>
              <a:rPr lang="ru-RU" b="1" dirty="0"/>
              <a:t>Коновалов Николай Васильевич, 1952 г.р.</a:t>
            </a:r>
          </a:p>
          <a:p>
            <a:r>
              <a:rPr lang="ru-RU" b="1" dirty="0"/>
              <a:t>Кондратенко Марина Ивановна, 1954 г.р.</a:t>
            </a:r>
          </a:p>
          <a:p>
            <a:r>
              <a:rPr lang="ru-RU" b="1" dirty="0"/>
              <a:t>Кузнецова Наталья Павловна, 1953 г.р.</a:t>
            </a:r>
          </a:p>
          <a:p>
            <a:r>
              <a:rPr lang="ru-RU" b="1" dirty="0" err="1"/>
              <a:t>Курилло</a:t>
            </a:r>
            <a:r>
              <a:rPr lang="ru-RU" b="1" dirty="0"/>
              <a:t> Юлия Викторовна, 1954 г.р.</a:t>
            </a:r>
          </a:p>
          <a:p>
            <a:r>
              <a:rPr lang="ru-RU" b="1" dirty="0"/>
              <a:t>Наркевич Татьяна Владимировна, 1954 г.р.</a:t>
            </a:r>
          </a:p>
          <a:p>
            <a:r>
              <a:rPr lang="ru-RU" b="1" dirty="0"/>
              <a:t>Новикова Людмила Николаевна, 1954 г.р.</a:t>
            </a:r>
          </a:p>
          <a:p>
            <a:r>
              <a:rPr lang="ru-RU" b="1" dirty="0" err="1"/>
              <a:t>Поташёв</a:t>
            </a:r>
            <a:r>
              <a:rPr lang="ru-RU" b="1" dirty="0"/>
              <a:t> Николай Евгеньевич, 1954 г.р.</a:t>
            </a:r>
          </a:p>
          <a:p>
            <a:r>
              <a:rPr lang="ru-RU" b="1" dirty="0" err="1"/>
              <a:t>Юфтеев</a:t>
            </a:r>
            <a:r>
              <a:rPr lang="ru-RU" b="1" dirty="0"/>
              <a:t> Михаил  Николаевич, 1953 г.р.</a:t>
            </a:r>
          </a:p>
          <a:p>
            <a:r>
              <a:rPr lang="ru-RU" b="1" dirty="0"/>
              <a:t>Юрлова Любовь Григорьевна, 1954 г.р.</a:t>
            </a:r>
          </a:p>
          <a:p>
            <a:r>
              <a:rPr lang="ru-RU" b="1" dirty="0"/>
              <a:t>Саньков  Владимир Зиновьевич, 1953 г.р.</a:t>
            </a:r>
          </a:p>
        </p:txBody>
      </p:sp>
    </p:spTree>
    <p:extLst>
      <p:ext uri="{BB962C8B-B14F-4D97-AF65-F5344CB8AC3E}">
        <p14:creationId xmlns:p14="http://schemas.microsoft.com/office/powerpoint/2010/main" val="392991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20000">
              <a:schemeClr val="accent1">
                <a:tint val="44500"/>
                <a:satMod val="160000"/>
              </a:schemeClr>
            </a:gs>
            <a:gs pos="93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Выпуск 1970-1971 учебного года </a:t>
            </a:r>
            <a:br>
              <a:rPr lang="ru-RU" sz="3600" b="1" dirty="0" smtClean="0"/>
            </a:br>
            <a:r>
              <a:rPr lang="ru-RU" sz="3600" b="1" dirty="0" smtClean="0"/>
              <a:t>10 </a:t>
            </a:r>
            <a:r>
              <a:rPr lang="ru-RU" sz="3600" b="1" dirty="0"/>
              <a:t>класс</a:t>
            </a:r>
            <a:br>
              <a:rPr lang="ru-RU" sz="3600" b="1" dirty="0"/>
            </a:b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rgbClr val="FFFFCC"/>
          </a:solidFill>
        </p:spPr>
        <p:txBody>
          <a:bodyPr>
            <a:normAutofit lnSpcReduction="10000"/>
          </a:bodyPr>
          <a:lstStyle/>
          <a:p>
            <a:r>
              <a:rPr lang="ru-RU" sz="2800" b="1" dirty="0"/>
              <a:t>Рябков Александр Иванович, 1954 г.р.</a:t>
            </a:r>
          </a:p>
          <a:p>
            <a:r>
              <a:rPr lang="ru-RU" sz="2800" b="1" dirty="0" err="1"/>
              <a:t>Чабарина</a:t>
            </a:r>
            <a:r>
              <a:rPr lang="ru-RU" sz="2800" b="1" dirty="0"/>
              <a:t> Надежда Вячеславовна, 1954 г.р.</a:t>
            </a:r>
          </a:p>
          <a:p>
            <a:r>
              <a:rPr lang="ru-RU" sz="2800" b="1" dirty="0"/>
              <a:t>Толстов Владимир Алексеевич, 1953 г.р.</a:t>
            </a:r>
          </a:p>
          <a:p>
            <a:r>
              <a:rPr lang="ru-RU" sz="2800" b="1" dirty="0"/>
              <a:t>Станкевич Ирина Владимировна, 1953 </a:t>
            </a:r>
            <a:r>
              <a:rPr lang="ru-RU" sz="2800" b="1" dirty="0" smtClean="0"/>
              <a:t>г.р.</a:t>
            </a:r>
          </a:p>
          <a:p>
            <a:r>
              <a:rPr lang="ru-RU" sz="2800" b="1" dirty="0" smtClean="0"/>
              <a:t>Рычкова </a:t>
            </a:r>
            <a:r>
              <a:rPr lang="ru-RU" sz="2800" b="1" dirty="0"/>
              <a:t>Ольга Александровна, 1954 </a:t>
            </a:r>
            <a:r>
              <a:rPr lang="ru-RU" sz="2800" b="1" dirty="0" smtClean="0"/>
              <a:t>г.р.</a:t>
            </a:r>
          </a:p>
          <a:p>
            <a:r>
              <a:rPr lang="ru-RU" sz="2800" b="1" dirty="0" err="1" smtClean="0"/>
              <a:t>Хисматулина</a:t>
            </a:r>
            <a:r>
              <a:rPr lang="ru-RU" sz="2800" b="1" dirty="0" smtClean="0"/>
              <a:t> </a:t>
            </a:r>
            <a:r>
              <a:rPr lang="ru-RU" sz="2800" b="1" dirty="0"/>
              <a:t>Шамиля </a:t>
            </a:r>
            <a:r>
              <a:rPr lang="ru-RU" sz="2800" b="1" dirty="0" err="1"/>
              <a:t>Нарутдиновна</a:t>
            </a:r>
            <a:r>
              <a:rPr lang="ru-RU" sz="2800" b="1" dirty="0"/>
              <a:t>, 1954 г.р.</a:t>
            </a:r>
          </a:p>
          <a:p>
            <a:r>
              <a:rPr lang="ru-RU" sz="2800" b="1" dirty="0"/>
              <a:t>Шевченко Владилен Владимирович, 1954 г.р.</a:t>
            </a:r>
          </a:p>
          <a:p>
            <a:r>
              <a:rPr lang="ru-RU" sz="2800" b="1" dirty="0" err="1"/>
              <a:t>Янабаева</a:t>
            </a:r>
            <a:r>
              <a:rPr lang="ru-RU" sz="2800" b="1" dirty="0"/>
              <a:t> </a:t>
            </a:r>
            <a:r>
              <a:rPr lang="ru-RU" sz="2800" b="1" dirty="0" err="1"/>
              <a:t>Гульсум</a:t>
            </a:r>
            <a:r>
              <a:rPr lang="ru-RU" sz="2800" b="1" dirty="0"/>
              <a:t> </a:t>
            </a:r>
            <a:r>
              <a:rPr lang="ru-RU" sz="2800" b="1" dirty="0" err="1"/>
              <a:t>Абзаровна</a:t>
            </a:r>
            <a:r>
              <a:rPr lang="ru-RU" sz="2800" b="1" dirty="0"/>
              <a:t>, 1954 г.р.</a:t>
            </a:r>
          </a:p>
          <a:p>
            <a:r>
              <a:rPr lang="ru-RU" sz="2800" b="1" dirty="0" err="1"/>
              <a:t>Речапова</a:t>
            </a:r>
            <a:r>
              <a:rPr lang="ru-RU" sz="2800" b="1" dirty="0"/>
              <a:t> </a:t>
            </a:r>
            <a:r>
              <a:rPr lang="ru-RU" sz="2800" b="1" dirty="0" err="1"/>
              <a:t>Нафиля</a:t>
            </a:r>
            <a:r>
              <a:rPr lang="ru-RU" sz="2800" b="1" dirty="0"/>
              <a:t> Мухамедовна, 1952 г.р</a:t>
            </a:r>
            <a:r>
              <a:rPr lang="ru-RU" sz="2400" b="1" dirty="0"/>
              <a:t>.</a:t>
            </a:r>
          </a:p>
          <a:p>
            <a:endParaRPr lang="ru-RU" sz="2400" b="1" dirty="0"/>
          </a:p>
          <a:p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27195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Владимир Зиновьевич Саньков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выпускник 1971 года. </a:t>
            </a:r>
            <a:r>
              <a:rPr lang="ru-RU" sz="3200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1026" name="Picture 2" descr="E:\DSC063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24744"/>
            <a:ext cx="4272474" cy="3204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179512" y="1556792"/>
            <a:ext cx="374441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День рождения:  1954-10-23</a:t>
            </a:r>
          </a:p>
          <a:p>
            <a:r>
              <a:rPr lang="ru-RU" b="1" dirty="0"/>
              <a:t>Город:  пос. Тазовский</a:t>
            </a:r>
          </a:p>
          <a:p>
            <a:r>
              <a:rPr lang="ru-RU" b="1" dirty="0">
                <a:solidFill>
                  <a:srgbClr val="C00000"/>
                </a:solidFill>
              </a:rPr>
              <a:t>Полит. взгляды:  коммунистические</a:t>
            </a:r>
          </a:p>
          <a:p>
            <a:r>
              <a:rPr lang="ru-RU" b="1" dirty="0" smtClean="0"/>
              <a:t> Закончил:   </a:t>
            </a:r>
            <a:r>
              <a:rPr lang="ru-RU" b="1" dirty="0" err="1" smtClean="0"/>
              <a:t>ТюмГНГУ</a:t>
            </a:r>
            <a:r>
              <a:rPr lang="ru-RU" b="1" dirty="0" smtClean="0"/>
              <a:t> </a:t>
            </a:r>
            <a:r>
              <a:rPr lang="ru-RU" b="1" dirty="0"/>
              <a:t>'80</a:t>
            </a:r>
          </a:p>
          <a:p>
            <a:r>
              <a:rPr lang="ru-RU" b="1" dirty="0"/>
              <a:t>Факультет:  Институт геологии и </a:t>
            </a:r>
            <a:r>
              <a:rPr lang="ru-RU" b="1" dirty="0" err="1"/>
              <a:t>геоинформатики</a:t>
            </a:r>
            <a:endParaRPr lang="ru-RU" b="1" dirty="0"/>
          </a:p>
          <a:p>
            <a:r>
              <a:rPr lang="ru-RU" b="1" dirty="0"/>
              <a:t>Кафедра:  Промысловой геологии нефти и </a:t>
            </a:r>
            <a:r>
              <a:rPr lang="ru-RU" b="1" dirty="0" smtClean="0"/>
              <a:t>газа. </a:t>
            </a:r>
            <a:endParaRPr lang="ru-RU" b="1" dirty="0"/>
          </a:p>
          <a:p>
            <a:r>
              <a:rPr lang="ru-RU" b="1" dirty="0"/>
              <a:t>Статус:  Выпускник </a:t>
            </a:r>
          </a:p>
          <a:p>
            <a:r>
              <a:rPr lang="ru-RU" b="1" dirty="0"/>
              <a:t>Школа:  </a:t>
            </a:r>
            <a:r>
              <a:rPr lang="ru-RU" b="1" dirty="0" err="1"/>
              <a:t>Тазовская</a:t>
            </a:r>
            <a:r>
              <a:rPr lang="ru-RU" b="1" dirty="0"/>
              <a:t> средняя школа '71, </a:t>
            </a:r>
          </a:p>
          <a:p>
            <a:r>
              <a:rPr lang="ru-RU" b="1" dirty="0" smtClean="0"/>
              <a:t>Живет: г. Тюмень.</a:t>
            </a:r>
            <a:endParaRPr lang="ru-RU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897067"/>
            <a:ext cx="3525222" cy="2943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417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20000">
              <a:schemeClr val="accent1">
                <a:tint val="44500"/>
                <a:satMod val="160000"/>
              </a:schemeClr>
            </a:gs>
            <a:gs pos="93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>Выпуск 1970-1971 </a:t>
            </a:r>
            <a:r>
              <a:rPr lang="ru-RU" sz="4000" b="1" dirty="0"/>
              <a:t>учебный </a:t>
            </a:r>
            <a:r>
              <a:rPr lang="ru-RU" sz="4000" b="1" dirty="0" smtClean="0"/>
              <a:t>год </a:t>
            </a:r>
            <a:br>
              <a:rPr lang="ru-RU" sz="4000" b="1" dirty="0" smtClean="0"/>
            </a:br>
            <a:r>
              <a:rPr lang="ru-RU" sz="4900" b="1" dirty="0" smtClean="0"/>
              <a:t>8 класс</a:t>
            </a:r>
            <a:endParaRPr lang="ru-RU" sz="49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475656" y="1124744"/>
            <a:ext cx="5976664" cy="5016758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000" b="1" dirty="0" err="1" smtClean="0"/>
              <a:t>Стеркова</a:t>
            </a:r>
            <a:r>
              <a:rPr lang="ru-RU" sz="2000" b="1" dirty="0" smtClean="0"/>
              <a:t> Любовь Геннадьевна, 1956 г.р.</a:t>
            </a:r>
          </a:p>
          <a:p>
            <a:pPr marL="285750" indent="-285750">
              <a:buFontTx/>
              <a:buChar char="-"/>
            </a:pPr>
            <a:r>
              <a:rPr lang="ru-RU" sz="2000" b="1" dirty="0" err="1" smtClean="0"/>
              <a:t>Плетникова</a:t>
            </a:r>
            <a:r>
              <a:rPr lang="ru-RU" sz="2000" b="1" dirty="0" smtClean="0"/>
              <a:t> Ольга Алексеевна, 1955 г.р.</a:t>
            </a:r>
          </a:p>
          <a:p>
            <a:pPr marL="285750" indent="-285750">
              <a:buFontTx/>
              <a:buChar char="-"/>
            </a:pPr>
            <a:r>
              <a:rPr lang="ru-RU" sz="2000" b="1" dirty="0" err="1" smtClean="0"/>
              <a:t>Губачев</a:t>
            </a:r>
            <a:r>
              <a:rPr lang="ru-RU" sz="2000" b="1" dirty="0" smtClean="0"/>
              <a:t> Сергей Георгиевич, 1956 г.р.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/>
              <a:t>Полякова </a:t>
            </a:r>
            <a:r>
              <a:rPr lang="ru-RU" sz="2000" b="1" dirty="0"/>
              <a:t>Л</a:t>
            </a:r>
            <a:r>
              <a:rPr lang="ru-RU" sz="2000" b="1" dirty="0" smtClean="0"/>
              <a:t>ариса Павловна, 1956 г.р.</a:t>
            </a:r>
          </a:p>
          <a:p>
            <a:pPr marL="285750" indent="-285750">
              <a:buFontTx/>
              <a:buChar char="-"/>
            </a:pPr>
            <a:r>
              <a:rPr lang="ru-RU" sz="2000" b="1" dirty="0" err="1" smtClean="0"/>
              <a:t>Чалова</a:t>
            </a:r>
            <a:r>
              <a:rPr lang="ru-RU" sz="2000" b="1" dirty="0" smtClean="0"/>
              <a:t> Наталья Ивановна, 1956 г.р. 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/>
              <a:t>Ахметов </a:t>
            </a:r>
            <a:r>
              <a:rPr lang="ru-RU" sz="2000" b="1" dirty="0" err="1" smtClean="0"/>
              <a:t>Каримьян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Актарьямович</a:t>
            </a:r>
            <a:r>
              <a:rPr lang="ru-RU" sz="2000" b="1" dirty="0" smtClean="0"/>
              <a:t>, 1956 г.р. 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/>
              <a:t>Темиров </a:t>
            </a:r>
            <a:r>
              <a:rPr lang="ru-RU" sz="2000" b="1" dirty="0" err="1" smtClean="0"/>
              <a:t>Хакимчан</a:t>
            </a:r>
            <a:r>
              <a:rPr lang="ru-RU" sz="2000" b="1" dirty="0" smtClean="0"/>
              <a:t>, 1955 г.р.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/>
              <a:t>Сорокин </a:t>
            </a:r>
            <a:r>
              <a:rPr lang="ru-RU" sz="2000" b="1" dirty="0"/>
              <a:t>В</a:t>
            </a:r>
            <a:r>
              <a:rPr lang="ru-RU" sz="2000" b="1" dirty="0" smtClean="0"/>
              <a:t>асилий Вячеславович, 1955 г.р.</a:t>
            </a:r>
          </a:p>
          <a:p>
            <a:pPr marL="285750" indent="-285750">
              <a:buFontTx/>
              <a:buChar char="-"/>
            </a:pPr>
            <a:r>
              <a:rPr lang="ru-RU" sz="2000" b="1" dirty="0" err="1" smtClean="0"/>
              <a:t>Бектенёва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Галия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Хафизовна</a:t>
            </a:r>
            <a:r>
              <a:rPr lang="ru-RU" sz="2000" b="1" dirty="0" smtClean="0"/>
              <a:t>, 1956 г.р.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/>
              <a:t>Шаламова Галина Георгиевна, 1956 г.р.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/>
              <a:t>Юрлов  Сергей Григорьевич, 1956 г.р. </a:t>
            </a:r>
          </a:p>
          <a:p>
            <a:pPr marL="285750" indent="-285750">
              <a:buFontTx/>
              <a:buChar char="-"/>
            </a:pPr>
            <a:r>
              <a:rPr lang="ru-RU" sz="2000" b="1" dirty="0" err="1" smtClean="0"/>
              <a:t>Енбаева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Гульнур</a:t>
            </a:r>
            <a:r>
              <a:rPr lang="ru-RU" sz="2000" b="1" dirty="0" smtClean="0"/>
              <a:t>  </a:t>
            </a:r>
            <a:r>
              <a:rPr lang="ru-RU" sz="2000" b="1" dirty="0" err="1" smtClean="0"/>
              <a:t>Авасовна</a:t>
            </a:r>
            <a:r>
              <a:rPr lang="ru-RU" sz="2000" b="1" dirty="0" smtClean="0"/>
              <a:t>, 1956 г.р.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/>
              <a:t>Рычкова Нина Александровна, 1956 г.р.</a:t>
            </a:r>
          </a:p>
          <a:p>
            <a:pPr marL="285750" indent="-285750">
              <a:buFontTx/>
              <a:buChar char="-"/>
            </a:pPr>
            <a:r>
              <a:rPr lang="ru-RU" sz="2000" b="1" dirty="0" err="1" smtClean="0"/>
              <a:t>Подгоков</a:t>
            </a:r>
            <a:r>
              <a:rPr lang="ru-RU" sz="2000" b="1" dirty="0" smtClean="0"/>
              <a:t> Сергей Петрович, 1956 г.р.</a:t>
            </a:r>
          </a:p>
          <a:p>
            <a:pPr marL="285750" indent="-285750">
              <a:buFontTx/>
              <a:buChar char="-"/>
            </a:pPr>
            <a:endParaRPr lang="ru-RU" sz="2000" b="1" dirty="0"/>
          </a:p>
          <a:p>
            <a:pPr marL="285750" indent="-285750">
              <a:buFontTx/>
              <a:buChar char="-"/>
            </a:pPr>
            <a:r>
              <a:rPr lang="ru-RU" sz="2000" b="1" dirty="0" smtClean="0"/>
              <a:t>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06453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640960" cy="1944216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На фуражках – смех сказать! – кокарды,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Все обуты кто во что горазд,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И букетов пестрые петарды...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Кто теперь такими помнит нас?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5" t="29204" r="5251"/>
          <a:stretch/>
        </p:blipFill>
        <p:spPr bwMode="auto">
          <a:xfrm>
            <a:off x="107504" y="1700808"/>
            <a:ext cx="5875699" cy="3034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123456\История школы\выпуски 1974,79.84,89,94,99,2004, 09\пионеры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4" t="2720" r="9718" b="4394"/>
          <a:stretch/>
        </p:blipFill>
        <p:spPr bwMode="auto">
          <a:xfrm rot="16200000">
            <a:off x="1463985" y="3209981"/>
            <a:ext cx="2636912" cy="4485779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3468">
            <a:off x="4874910" y="3232281"/>
            <a:ext cx="4032448" cy="32317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943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123456\История школы\история школы\школа 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6" b="11761"/>
          <a:stretch/>
        </p:blipFill>
        <p:spPr bwMode="auto">
          <a:xfrm>
            <a:off x="-77054" y="116632"/>
            <a:ext cx="9221054" cy="674136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7259" y="116632"/>
            <a:ext cx="79208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FF00"/>
                </a:solidFill>
              </a:rPr>
              <a:t>Уходит детство. Что тут удивляться?</a:t>
            </a:r>
          </a:p>
          <a:p>
            <a:r>
              <a:rPr lang="ru-RU" sz="3600" b="1" dirty="0">
                <a:solidFill>
                  <a:srgbClr val="FFFF00"/>
                </a:solidFill>
              </a:rPr>
              <a:t>Оно от всех уходит как-то раз.</a:t>
            </a:r>
          </a:p>
          <a:p>
            <a:r>
              <a:rPr lang="ru-RU" sz="3600" b="1" dirty="0">
                <a:solidFill>
                  <a:srgbClr val="FFFF00"/>
                </a:solidFill>
              </a:rPr>
              <a:t>И хочется, и плакать, и смеяться,</a:t>
            </a:r>
          </a:p>
          <a:p>
            <a:r>
              <a:rPr lang="ru-RU" sz="3600" b="1" dirty="0">
                <a:solidFill>
                  <a:srgbClr val="FFFF00"/>
                </a:solidFill>
              </a:rPr>
              <a:t>И хочется ни с кем не </a:t>
            </a:r>
            <a:r>
              <a:rPr lang="ru-RU" sz="3600" b="1" dirty="0" smtClean="0">
                <a:solidFill>
                  <a:srgbClr val="FFFF00"/>
                </a:solidFill>
              </a:rPr>
              <a:t>расставаться.</a:t>
            </a:r>
            <a:endParaRPr lang="ru-RU" sz="3600" b="1" dirty="0">
              <a:solidFill>
                <a:srgbClr val="FFFF00"/>
              </a:solidFill>
            </a:endParaRPr>
          </a:p>
        </p:txBody>
      </p:sp>
      <p:pic>
        <p:nvPicPr>
          <p:cNvPr id="2050" name="Picture 2" descr="C:\123456\История школы\старое фото школа\здание школ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85951">
            <a:off x="1227757" y="3229163"/>
            <a:ext cx="2484717" cy="40245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5" r="27135"/>
          <a:stretch/>
        </p:blipFill>
        <p:spPr bwMode="auto">
          <a:xfrm rot="1622973">
            <a:off x="7010192" y="5013785"/>
            <a:ext cx="1643632" cy="1543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840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676456" cy="69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038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490066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FFFF00"/>
                </a:solidFill>
              </a:rPr>
              <a:t>Это история – наша жизнь</a:t>
            </a:r>
            <a:endParaRPr lang="ru-RU" sz="5400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3728" y="5877272"/>
            <a:ext cx="5194920" cy="82495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п. Тазовский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779" y="836712"/>
            <a:ext cx="6155351" cy="42304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it\Desktop\2015-16\85 юбилей школы\Фото старая школа Выпуск 70 -е годы\Б0465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7455">
            <a:off x="320275" y="3936011"/>
            <a:ext cx="3869293" cy="25791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365104"/>
            <a:ext cx="331236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956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Тазовский в 1970-е годы</a:t>
            </a:r>
            <a:endParaRPr lang="ru-RU" b="1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717032"/>
            <a:ext cx="4724493" cy="2898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56" y="836712"/>
            <a:ext cx="5010847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3994226"/>
            <a:ext cx="3643729" cy="2603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76263"/>
            <a:ext cx="3736975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034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Объект 8" descr="C:\123456\История поселка\Рыбник 1969г.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95" t="13048" r="2593" b="11081"/>
          <a:stretch/>
        </p:blipFill>
        <p:spPr bwMode="auto">
          <a:xfrm>
            <a:off x="-12982" y="32048"/>
            <a:ext cx="8941120" cy="5936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2" r="18882" b="61904"/>
          <a:stretch/>
        </p:blipFill>
        <p:spPr bwMode="auto">
          <a:xfrm>
            <a:off x="2627784" y="3521835"/>
            <a:ext cx="6499584" cy="33072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608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it\Desktop\Фото старая школа Выпуск 70 -е годы\img0635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7200800" cy="4799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111046"/>
            <a:ext cx="5068458" cy="3587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721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it\Desktop\школа рабочей молодежи 1970 0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6100" r="6323" b="10796"/>
          <a:stretch/>
        </p:blipFill>
        <p:spPr bwMode="auto">
          <a:xfrm rot="16046781">
            <a:off x="1524561" y="-570553"/>
            <a:ext cx="5900409" cy="8587834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0"/>
            <a:ext cx="6174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ШКОЛА РАБОЧЕЙ МОЛОДЕЖИ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36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 descr="C:\123456\История школы\история школы\черно-белое фото\м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84" t="72033" r="1057" b="4555"/>
          <a:stretch/>
        </p:blipFill>
        <p:spPr bwMode="auto">
          <a:xfrm>
            <a:off x="22377" y="293125"/>
            <a:ext cx="9121623" cy="3569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0"/>
          <a:stretch/>
        </p:blipFill>
        <p:spPr bwMode="auto">
          <a:xfrm>
            <a:off x="4427984" y="2969174"/>
            <a:ext cx="4535253" cy="3779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C:\123456\История школы\история школы\мальчики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7" y="3292546"/>
            <a:ext cx="4584999" cy="34563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492576" y="12088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C00000"/>
                </a:solidFill>
              </a:rPr>
              <a:t>ЭТО НАША С ТОБОЙ БИОГРАФИЯ…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85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6" t="29991" r="55911" b="40070"/>
          <a:stretch/>
        </p:blipFill>
        <p:spPr bwMode="auto">
          <a:xfrm>
            <a:off x="220915" y="3284984"/>
            <a:ext cx="2308771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7" t="-109" r="13892" b="67787"/>
          <a:stretch/>
        </p:blipFill>
        <p:spPr bwMode="auto">
          <a:xfrm>
            <a:off x="127253" y="281454"/>
            <a:ext cx="6596904" cy="3511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461" y="3651618"/>
            <a:ext cx="4263563" cy="3000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5" t="69711" r="57366" b="1992"/>
          <a:stretch/>
        </p:blipFill>
        <p:spPr bwMode="auto">
          <a:xfrm>
            <a:off x="2485785" y="3310361"/>
            <a:ext cx="2258338" cy="32149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15" t="35021" r="1301" b="34243"/>
          <a:stretch/>
        </p:blipFill>
        <p:spPr bwMode="auto">
          <a:xfrm>
            <a:off x="6588224" y="404663"/>
            <a:ext cx="2376264" cy="32649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29612" y="6094676"/>
            <a:ext cx="3589090" cy="523220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ОНИ УЧИЛИСЬ НАС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91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</TotalTime>
  <Words>417</Words>
  <Application>Microsoft Office PowerPoint</Application>
  <PresentationFormat>Экран (4:3)</PresentationFormat>
  <Paragraphs>75</Paragraphs>
  <Slides>19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ВЫПУСКНИКАМ 1970 -х  </vt:lpstr>
      <vt:lpstr>Презентация PowerPoint</vt:lpstr>
      <vt:lpstr>Это история – наша жизнь</vt:lpstr>
      <vt:lpstr>Тазовский в 1970-е годы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Какими были молодыми учителя…</vt:lpstr>
      <vt:lpstr> ВЫПУСК  1970-1971 учебного года  10 класс </vt:lpstr>
      <vt:lpstr> Выпуск 1970-1971 учебного года  10 класс </vt:lpstr>
      <vt:lpstr>Владимир Зиновьевич Саньков выпускник 1971 года.  </vt:lpstr>
      <vt:lpstr>Выпуск 1970-1971 учебный год  8 класс</vt:lpstr>
      <vt:lpstr>На фуражках – смех сказать! – кокарды, Все обуты кто во что горазд, И букетов пестрые петарды... Кто теперь такими помнит нас?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museum</dc:creator>
  <cp:lastModifiedBy>it</cp:lastModifiedBy>
  <cp:revision>56</cp:revision>
  <dcterms:created xsi:type="dcterms:W3CDTF">2016-02-03T09:39:17Z</dcterms:created>
  <dcterms:modified xsi:type="dcterms:W3CDTF">2016-02-08T10:01:45Z</dcterms:modified>
</cp:coreProperties>
</file>