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83" r:id="rId5"/>
    <p:sldId id="260" r:id="rId6"/>
    <p:sldId id="264" r:id="rId7"/>
    <p:sldId id="292" r:id="rId8"/>
    <p:sldId id="270" r:id="rId9"/>
    <p:sldId id="287" r:id="rId10"/>
    <p:sldId id="288" r:id="rId11"/>
    <p:sldId id="272" r:id="rId12"/>
    <p:sldId id="256" r:id="rId13"/>
    <p:sldId id="289" r:id="rId14"/>
    <p:sldId id="290" r:id="rId15"/>
    <p:sldId id="271" r:id="rId16"/>
    <p:sldId id="286" r:id="rId17"/>
    <p:sldId id="291" r:id="rId18"/>
    <p:sldId id="273" r:id="rId19"/>
    <p:sldId id="277" r:id="rId20"/>
    <p:sldId id="275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06/relationships/legacyDocTextInfo" Target="legacyDocTextInfo.bin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/>
              <a:t>Курсы повышения квалификации</a:t>
            </a:r>
          </a:p>
          <a:p>
            <a:pPr>
              <a:defRPr/>
            </a:pPr>
            <a:r>
              <a:rPr lang="ru-RU" sz="2800" dirty="0" smtClean="0"/>
              <a:t>2016-2017 учебный год</a:t>
            </a:r>
            <a:endParaRPr lang="ru-RU" sz="2800" dirty="0"/>
          </a:p>
        </c:rich>
      </c:tx>
      <c:layout>
        <c:manualLayout>
          <c:xMode val="edge"/>
          <c:yMode val="edge"/>
          <c:x val="0.19303959223951778"/>
          <c:y val="2.460966869314262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1498657011965992E-2"/>
          <c:y val="0.12751909994496741"/>
          <c:w val="0.64533095762468995"/>
          <c:h val="0.86632848288174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прохождение курсов по ОВЗ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всего учителей (начальная школа)</c:v>
                </c:pt>
                <c:pt idx="1">
                  <c:v>из них прошли курсы по ОВЗ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12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1623C-3212-411B-8AE4-51031D799274}" type="doc">
      <dgm:prSet loTypeId="urn:microsoft.com/office/officeart/2005/8/layout/default#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4C426AB-480F-440B-877E-3A959676EA44}">
      <dgm:prSet phldrT="[Текст]"/>
      <dgm:spPr/>
      <dgm:t>
        <a:bodyPr/>
        <a:lstStyle/>
        <a:p>
          <a:r>
            <a:rPr lang="ru-RU" b="1" dirty="0" smtClean="0"/>
            <a:t>Введение федеральных государственных образовательных </a:t>
          </a:r>
          <a:r>
            <a:rPr lang="ru-RU" b="1" dirty="0" err="1" smtClean="0"/>
            <a:t>стандаротв</a:t>
          </a:r>
          <a:r>
            <a:rPr lang="ru-RU" b="1" dirty="0" smtClean="0"/>
            <a:t> для обучающихся с ОВ З в начальной школе (АООП НОО,АОП НОО)</a:t>
          </a:r>
          <a:endParaRPr lang="ru-RU" b="1" dirty="0"/>
        </a:p>
      </dgm:t>
    </dgm:pt>
    <dgm:pt modelId="{77D2F724-F8F9-4687-B315-D6B0480F321E}" type="parTrans" cxnId="{53800EA4-99CB-42D3-A5A3-116D65AA6B33}">
      <dgm:prSet/>
      <dgm:spPr/>
      <dgm:t>
        <a:bodyPr/>
        <a:lstStyle/>
        <a:p>
          <a:endParaRPr lang="ru-RU" b="1"/>
        </a:p>
      </dgm:t>
    </dgm:pt>
    <dgm:pt modelId="{82C45AD7-80CE-4D5A-B929-5944AF5BF52C}" type="sibTrans" cxnId="{53800EA4-99CB-42D3-A5A3-116D65AA6B33}">
      <dgm:prSet/>
      <dgm:spPr/>
      <dgm:t>
        <a:bodyPr/>
        <a:lstStyle/>
        <a:p>
          <a:endParaRPr lang="ru-RU" b="1"/>
        </a:p>
      </dgm:t>
    </dgm:pt>
    <dgm:pt modelId="{2D27563A-B6E3-4278-8A9D-DCBAC9FD716C}">
      <dgm:prSet/>
      <dgm:spPr/>
      <dgm:t>
        <a:bodyPr/>
        <a:lstStyle/>
        <a:p>
          <a:r>
            <a:rPr lang="ru-RU" b="1" dirty="0" smtClean="0"/>
            <a:t>Обеспечение вариативности общего(специального) и дополнительного образования с учетом индивидуальных способностей и возможностей здоровья обучающихся с ОВЗ, сетевое взаимодействие с образовательными организациями Тазовского района  в рамках коррекционного обучения</a:t>
          </a:r>
          <a:endParaRPr lang="ru-RU" b="1" dirty="0"/>
        </a:p>
      </dgm:t>
    </dgm:pt>
    <dgm:pt modelId="{2B55E18B-69F9-439C-967B-CC390CA1AC79}" type="parTrans" cxnId="{C25B8CD5-8556-4F9B-9A90-CAD153130632}">
      <dgm:prSet/>
      <dgm:spPr/>
      <dgm:t>
        <a:bodyPr/>
        <a:lstStyle/>
        <a:p>
          <a:endParaRPr lang="ru-RU" b="1"/>
        </a:p>
      </dgm:t>
    </dgm:pt>
    <dgm:pt modelId="{36464836-A0D7-4601-9E92-A0997D285BE0}" type="sibTrans" cxnId="{C25B8CD5-8556-4F9B-9A90-CAD153130632}">
      <dgm:prSet/>
      <dgm:spPr/>
      <dgm:t>
        <a:bodyPr/>
        <a:lstStyle/>
        <a:p>
          <a:endParaRPr lang="ru-RU" b="1"/>
        </a:p>
      </dgm:t>
    </dgm:pt>
    <dgm:pt modelId="{3A2DDA58-424F-48DC-A313-0F476E766C49}">
      <dgm:prSet/>
      <dgm:spPr/>
      <dgm:t>
        <a:bodyPr/>
        <a:lstStyle/>
        <a:p>
          <a:r>
            <a:rPr lang="ru-RU" b="1" dirty="0" smtClean="0"/>
            <a:t>Формирование качественно нового отношения участников образовательного процесса  к качеству  специального образования и к получаемым по его итогам компетенциям, процедурам и механизмам их измерения и оценки</a:t>
          </a:r>
          <a:endParaRPr lang="ru-RU" b="1" dirty="0"/>
        </a:p>
      </dgm:t>
    </dgm:pt>
    <dgm:pt modelId="{AE8E9C2D-1414-4A02-891D-AEC9F4D273A4}" type="parTrans" cxnId="{EA34B0BA-B3B1-42BC-AFDE-72BA87AF49AC}">
      <dgm:prSet/>
      <dgm:spPr/>
      <dgm:t>
        <a:bodyPr/>
        <a:lstStyle/>
        <a:p>
          <a:endParaRPr lang="ru-RU" b="1"/>
        </a:p>
      </dgm:t>
    </dgm:pt>
    <dgm:pt modelId="{EDAE2892-3512-45A8-951F-97E0F101A66B}" type="sibTrans" cxnId="{EA34B0BA-B3B1-42BC-AFDE-72BA87AF49AC}">
      <dgm:prSet/>
      <dgm:spPr/>
      <dgm:t>
        <a:bodyPr/>
        <a:lstStyle/>
        <a:p>
          <a:endParaRPr lang="ru-RU" b="1"/>
        </a:p>
      </dgm:t>
    </dgm:pt>
    <dgm:pt modelId="{6E575228-469D-4D1D-B2D8-802064E8D0D6}">
      <dgm:prSet/>
      <dgm:spPr/>
      <dgm:t>
        <a:bodyPr/>
        <a:lstStyle/>
        <a:p>
          <a:r>
            <a:rPr lang="ru-RU" b="1" dirty="0" smtClean="0"/>
            <a:t>Создание условий, обеспечивающих успешную социализацию и эффективную самореализацию обучающихся с ОВЗ, развитие мотивации и способностей обучающихся в познании, творчестве, труде и спорте, формирование активной гражданской позиции, культуры здорового образа жизни</a:t>
          </a:r>
          <a:endParaRPr lang="ru-RU" b="1" dirty="0"/>
        </a:p>
      </dgm:t>
    </dgm:pt>
    <dgm:pt modelId="{03B33A28-4831-4205-B7B3-FD5C44F8CBEB}" type="parTrans" cxnId="{3B85FFE4-8C85-42F1-B1DA-7C2436FE9DB4}">
      <dgm:prSet/>
      <dgm:spPr/>
      <dgm:t>
        <a:bodyPr/>
        <a:lstStyle/>
        <a:p>
          <a:endParaRPr lang="ru-RU" b="1"/>
        </a:p>
      </dgm:t>
    </dgm:pt>
    <dgm:pt modelId="{528F5A3A-D9AF-49B2-AF06-342C08D0D186}" type="sibTrans" cxnId="{3B85FFE4-8C85-42F1-B1DA-7C2436FE9DB4}">
      <dgm:prSet/>
      <dgm:spPr/>
      <dgm:t>
        <a:bodyPr/>
        <a:lstStyle/>
        <a:p>
          <a:endParaRPr lang="ru-RU" b="1"/>
        </a:p>
      </dgm:t>
    </dgm:pt>
    <dgm:pt modelId="{4941279B-8606-443D-8AAF-F02C759EF9E6}">
      <dgm:prSet/>
      <dgm:spPr/>
      <dgm:t>
        <a:bodyPr/>
        <a:lstStyle/>
        <a:p>
          <a:r>
            <a:rPr lang="ru-RU" b="1" dirty="0" smtClean="0"/>
            <a:t>Создание условий для развития кадрового потенциала школы, позволяющего обеспечить готовность педагогических работников к эффективной организации образовательной деятельности и повышению качества образования обучающихся с ОВЗ</a:t>
          </a:r>
          <a:endParaRPr lang="ru-RU" b="1" dirty="0"/>
        </a:p>
      </dgm:t>
    </dgm:pt>
    <dgm:pt modelId="{781D6C85-8833-48F0-B42B-BC1C04F677B8}" type="parTrans" cxnId="{4578CFF1-6E5B-4397-85A9-A1721CFFB0F5}">
      <dgm:prSet/>
      <dgm:spPr/>
      <dgm:t>
        <a:bodyPr/>
        <a:lstStyle/>
        <a:p>
          <a:endParaRPr lang="ru-RU" b="1"/>
        </a:p>
      </dgm:t>
    </dgm:pt>
    <dgm:pt modelId="{A07BC41A-1BF4-4D5C-858B-50EBD9847E57}" type="sibTrans" cxnId="{4578CFF1-6E5B-4397-85A9-A1721CFFB0F5}">
      <dgm:prSet/>
      <dgm:spPr/>
      <dgm:t>
        <a:bodyPr/>
        <a:lstStyle/>
        <a:p>
          <a:endParaRPr lang="ru-RU" b="1"/>
        </a:p>
      </dgm:t>
    </dgm:pt>
    <dgm:pt modelId="{287835FD-6144-4AFD-919F-05A9E4F84A23}">
      <dgm:prSet/>
      <dgm:spPr/>
      <dgm:t>
        <a:bodyPr/>
        <a:lstStyle/>
        <a:p>
          <a:r>
            <a:rPr lang="ru-RU" b="1" dirty="0" smtClean="0"/>
            <a:t>Создание безопасных и комфортных условий для обучения и воспитания для всех участников образовательной деятельности в соответствии с требованиями ФГОС ОВЗ9»Доступная среда»</a:t>
          </a:r>
          <a:endParaRPr lang="ru-RU" b="1" dirty="0"/>
        </a:p>
      </dgm:t>
    </dgm:pt>
    <dgm:pt modelId="{62184A16-28BF-4146-B7AC-5D63B20B460F}" type="parTrans" cxnId="{C5ACB64C-1F8F-4B93-879C-2D157AD820CF}">
      <dgm:prSet/>
      <dgm:spPr/>
      <dgm:t>
        <a:bodyPr/>
        <a:lstStyle/>
        <a:p>
          <a:endParaRPr lang="ru-RU" b="1"/>
        </a:p>
      </dgm:t>
    </dgm:pt>
    <dgm:pt modelId="{70C37CC7-E3ED-472C-9AE2-4D3B608CCA27}" type="sibTrans" cxnId="{C5ACB64C-1F8F-4B93-879C-2D157AD820CF}">
      <dgm:prSet/>
      <dgm:spPr/>
      <dgm:t>
        <a:bodyPr/>
        <a:lstStyle/>
        <a:p>
          <a:endParaRPr lang="ru-RU" b="1"/>
        </a:p>
      </dgm:t>
    </dgm:pt>
    <dgm:pt modelId="{A0B3B7B3-FE96-4060-929A-85B0CBDCD919}" type="pres">
      <dgm:prSet presAssocID="{2461623C-3212-411B-8AE4-51031D7992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CF9FF0-3F5D-4D4D-9EAE-5E4F5C85BBA8}" type="pres">
      <dgm:prSet presAssocID="{A4C426AB-480F-440B-877E-3A959676EA44}" presName="node" presStyleLbl="node1" presStyleIdx="0" presStyleCnt="6" custScaleX="512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18701-EE25-47CE-BFBD-3FF47CBCC4A1}" type="pres">
      <dgm:prSet presAssocID="{82C45AD7-80CE-4D5A-B929-5944AF5BF52C}" presName="sibTrans" presStyleCnt="0"/>
      <dgm:spPr/>
    </dgm:pt>
    <dgm:pt modelId="{1A4FC4D1-CE32-478D-9A71-6544DE356D7A}" type="pres">
      <dgm:prSet presAssocID="{2D27563A-B6E3-4278-8A9D-DCBAC9FD716C}" presName="node" presStyleLbl="node1" presStyleIdx="1" presStyleCnt="6" custScaleX="512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5EACB-EBA5-4E58-BD4B-317075C91311}" type="pres">
      <dgm:prSet presAssocID="{36464836-A0D7-4601-9E92-A0997D285BE0}" presName="sibTrans" presStyleCnt="0"/>
      <dgm:spPr/>
    </dgm:pt>
    <dgm:pt modelId="{AF8BE0C9-050A-4115-8E1B-4AD329A27799}" type="pres">
      <dgm:prSet presAssocID="{3A2DDA58-424F-48DC-A313-0F476E766C49}" presName="node" presStyleLbl="node1" presStyleIdx="2" presStyleCnt="6" custScaleX="512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4F16E-56D8-4F9B-B315-7F9C13040D1D}" type="pres">
      <dgm:prSet presAssocID="{EDAE2892-3512-45A8-951F-97E0F101A66B}" presName="sibTrans" presStyleCnt="0"/>
      <dgm:spPr/>
    </dgm:pt>
    <dgm:pt modelId="{1482F738-13FA-46FD-8D98-AF74C0776270}" type="pres">
      <dgm:prSet presAssocID="{6E575228-469D-4D1D-B2D8-802064E8D0D6}" presName="node" presStyleLbl="node1" presStyleIdx="3" presStyleCnt="6" custScaleX="512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848AF-0589-4C72-92F6-A91FBD656D5C}" type="pres">
      <dgm:prSet presAssocID="{528F5A3A-D9AF-49B2-AF06-342C08D0D186}" presName="sibTrans" presStyleCnt="0"/>
      <dgm:spPr/>
    </dgm:pt>
    <dgm:pt modelId="{BCB31FE0-235B-454A-9F01-DEE87C8F9B22}" type="pres">
      <dgm:prSet presAssocID="{4941279B-8606-443D-8AAF-F02C759EF9E6}" presName="node" presStyleLbl="node1" presStyleIdx="4" presStyleCnt="6" custScaleX="512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71CBF-8EB0-4CC3-BF0D-C610AB8EA547}" type="pres">
      <dgm:prSet presAssocID="{A07BC41A-1BF4-4D5C-858B-50EBD9847E57}" presName="sibTrans" presStyleCnt="0"/>
      <dgm:spPr/>
    </dgm:pt>
    <dgm:pt modelId="{9CAB317F-16A4-4E38-B907-ACF0EE778255}" type="pres">
      <dgm:prSet presAssocID="{287835FD-6144-4AFD-919F-05A9E4F84A23}" presName="node" presStyleLbl="node1" presStyleIdx="5" presStyleCnt="6" custScaleX="512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D2EA73-350B-4600-919C-EE41F6453888}" type="presOf" srcId="{6E575228-469D-4D1D-B2D8-802064E8D0D6}" destId="{1482F738-13FA-46FD-8D98-AF74C0776270}" srcOrd="0" destOrd="0" presId="urn:microsoft.com/office/officeart/2005/8/layout/default#1"/>
    <dgm:cxn modelId="{EA34B0BA-B3B1-42BC-AFDE-72BA87AF49AC}" srcId="{2461623C-3212-411B-8AE4-51031D799274}" destId="{3A2DDA58-424F-48DC-A313-0F476E766C49}" srcOrd="2" destOrd="0" parTransId="{AE8E9C2D-1414-4A02-891D-AEC9F4D273A4}" sibTransId="{EDAE2892-3512-45A8-951F-97E0F101A66B}"/>
    <dgm:cxn modelId="{0B6371B1-1647-45C8-915F-90C46BC98D9C}" type="presOf" srcId="{2D27563A-B6E3-4278-8A9D-DCBAC9FD716C}" destId="{1A4FC4D1-CE32-478D-9A71-6544DE356D7A}" srcOrd="0" destOrd="0" presId="urn:microsoft.com/office/officeart/2005/8/layout/default#1"/>
    <dgm:cxn modelId="{CFA7BEE8-2E03-43D5-9A01-5FEE53B73044}" type="presOf" srcId="{287835FD-6144-4AFD-919F-05A9E4F84A23}" destId="{9CAB317F-16A4-4E38-B907-ACF0EE778255}" srcOrd="0" destOrd="0" presId="urn:microsoft.com/office/officeart/2005/8/layout/default#1"/>
    <dgm:cxn modelId="{E69C1A9E-0593-4D04-85BF-504BC5499B84}" type="presOf" srcId="{4941279B-8606-443D-8AAF-F02C759EF9E6}" destId="{BCB31FE0-235B-454A-9F01-DEE87C8F9B22}" srcOrd="0" destOrd="0" presId="urn:microsoft.com/office/officeart/2005/8/layout/default#1"/>
    <dgm:cxn modelId="{4578CFF1-6E5B-4397-85A9-A1721CFFB0F5}" srcId="{2461623C-3212-411B-8AE4-51031D799274}" destId="{4941279B-8606-443D-8AAF-F02C759EF9E6}" srcOrd="4" destOrd="0" parTransId="{781D6C85-8833-48F0-B42B-BC1C04F677B8}" sibTransId="{A07BC41A-1BF4-4D5C-858B-50EBD9847E57}"/>
    <dgm:cxn modelId="{3B85FFE4-8C85-42F1-B1DA-7C2436FE9DB4}" srcId="{2461623C-3212-411B-8AE4-51031D799274}" destId="{6E575228-469D-4D1D-B2D8-802064E8D0D6}" srcOrd="3" destOrd="0" parTransId="{03B33A28-4831-4205-B7B3-FD5C44F8CBEB}" sibTransId="{528F5A3A-D9AF-49B2-AF06-342C08D0D186}"/>
    <dgm:cxn modelId="{53800EA4-99CB-42D3-A5A3-116D65AA6B33}" srcId="{2461623C-3212-411B-8AE4-51031D799274}" destId="{A4C426AB-480F-440B-877E-3A959676EA44}" srcOrd="0" destOrd="0" parTransId="{77D2F724-F8F9-4687-B315-D6B0480F321E}" sibTransId="{82C45AD7-80CE-4D5A-B929-5944AF5BF52C}"/>
    <dgm:cxn modelId="{3D3CF6C2-3B10-483F-ABBB-0F34CF5B0A40}" type="presOf" srcId="{A4C426AB-480F-440B-877E-3A959676EA44}" destId="{A8CF9FF0-3F5D-4D4D-9EAE-5E4F5C85BBA8}" srcOrd="0" destOrd="0" presId="urn:microsoft.com/office/officeart/2005/8/layout/default#1"/>
    <dgm:cxn modelId="{C5ACB64C-1F8F-4B93-879C-2D157AD820CF}" srcId="{2461623C-3212-411B-8AE4-51031D799274}" destId="{287835FD-6144-4AFD-919F-05A9E4F84A23}" srcOrd="5" destOrd="0" parTransId="{62184A16-28BF-4146-B7AC-5D63B20B460F}" sibTransId="{70C37CC7-E3ED-472C-9AE2-4D3B608CCA27}"/>
    <dgm:cxn modelId="{68F2A9B8-CAE5-4F4C-A022-C4EE63C0BFE9}" type="presOf" srcId="{3A2DDA58-424F-48DC-A313-0F476E766C49}" destId="{AF8BE0C9-050A-4115-8E1B-4AD329A27799}" srcOrd="0" destOrd="0" presId="urn:microsoft.com/office/officeart/2005/8/layout/default#1"/>
    <dgm:cxn modelId="{C25B8CD5-8556-4F9B-9A90-CAD153130632}" srcId="{2461623C-3212-411B-8AE4-51031D799274}" destId="{2D27563A-B6E3-4278-8A9D-DCBAC9FD716C}" srcOrd="1" destOrd="0" parTransId="{2B55E18B-69F9-439C-967B-CC390CA1AC79}" sibTransId="{36464836-A0D7-4601-9E92-A0997D285BE0}"/>
    <dgm:cxn modelId="{95371808-8133-4387-AA0D-1A4879B84C3D}" type="presOf" srcId="{2461623C-3212-411B-8AE4-51031D799274}" destId="{A0B3B7B3-FE96-4060-929A-85B0CBDCD919}" srcOrd="0" destOrd="0" presId="urn:microsoft.com/office/officeart/2005/8/layout/default#1"/>
    <dgm:cxn modelId="{DB577FCD-BB20-43C8-B912-07ED43547FCD}" type="presParOf" srcId="{A0B3B7B3-FE96-4060-929A-85B0CBDCD919}" destId="{A8CF9FF0-3F5D-4D4D-9EAE-5E4F5C85BBA8}" srcOrd="0" destOrd="0" presId="urn:microsoft.com/office/officeart/2005/8/layout/default#1"/>
    <dgm:cxn modelId="{782EC988-E1AA-405C-A6F9-80CB3ADD8CDB}" type="presParOf" srcId="{A0B3B7B3-FE96-4060-929A-85B0CBDCD919}" destId="{9EF18701-EE25-47CE-BFBD-3FF47CBCC4A1}" srcOrd="1" destOrd="0" presId="urn:microsoft.com/office/officeart/2005/8/layout/default#1"/>
    <dgm:cxn modelId="{132B9C85-71C6-4018-BB3B-F79B2BB2EC40}" type="presParOf" srcId="{A0B3B7B3-FE96-4060-929A-85B0CBDCD919}" destId="{1A4FC4D1-CE32-478D-9A71-6544DE356D7A}" srcOrd="2" destOrd="0" presId="urn:microsoft.com/office/officeart/2005/8/layout/default#1"/>
    <dgm:cxn modelId="{DEFAD06D-96F0-4DD4-A112-B4D834AAB6D9}" type="presParOf" srcId="{A0B3B7B3-FE96-4060-929A-85B0CBDCD919}" destId="{19B5EACB-EBA5-4E58-BD4B-317075C91311}" srcOrd="3" destOrd="0" presId="urn:microsoft.com/office/officeart/2005/8/layout/default#1"/>
    <dgm:cxn modelId="{B4FD4BE0-60B2-498F-9C32-DE9E6C9A28E0}" type="presParOf" srcId="{A0B3B7B3-FE96-4060-929A-85B0CBDCD919}" destId="{AF8BE0C9-050A-4115-8E1B-4AD329A27799}" srcOrd="4" destOrd="0" presId="urn:microsoft.com/office/officeart/2005/8/layout/default#1"/>
    <dgm:cxn modelId="{82E7A76B-37CE-40F3-BF56-69BD2A295F62}" type="presParOf" srcId="{A0B3B7B3-FE96-4060-929A-85B0CBDCD919}" destId="{A634F16E-56D8-4F9B-B315-7F9C13040D1D}" srcOrd="5" destOrd="0" presId="urn:microsoft.com/office/officeart/2005/8/layout/default#1"/>
    <dgm:cxn modelId="{A85742F7-2465-48CA-9546-9BF998E0BCEF}" type="presParOf" srcId="{A0B3B7B3-FE96-4060-929A-85B0CBDCD919}" destId="{1482F738-13FA-46FD-8D98-AF74C0776270}" srcOrd="6" destOrd="0" presId="urn:microsoft.com/office/officeart/2005/8/layout/default#1"/>
    <dgm:cxn modelId="{824C54D4-69E9-4B70-A975-D81CBB537857}" type="presParOf" srcId="{A0B3B7B3-FE96-4060-929A-85B0CBDCD919}" destId="{817848AF-0589-4C72-92F6-A91FBD656D5C}" srcOrd="7" destOrd="0" presId="urn:microsoft.com/office/officeart/2005/8/layout/default#1"/>
    <dgm:cxn modelId="{C5B6DC3C-8D22-4212-BE1D-11F33CE8A582}" type="presParOf" srcId="{A0B3B7B3-FE96-4060-929A-85B0CBDCD919}" destId="{BCB31FE0-235B-454A-9F01-DEE87C8F9B22}" srcOrd="8" destOrd="0" presId="urn:microsoft.com/office/officeart/2005/8/layout/default#1"/>
    <dgm:cxn modelId="{2FE38214-D51B-4D87-A444-C47AC7155693}" type="presParOf" srcId="{A0B3B7B3-FE96-4060-929A-85B0CBDCD919}" destId="{8BA71CBF-8EB0-4CC3-BF0D-C610AB8EA547}" srcOrd="9" destOrd="0" presId="urn:microsoft.com/office/officeart/2005/8/layout/default#1"/>
    <dgm:cxn modelId="{9F37DD58-D5DC-4F76-8602-78B645FA840F}" type="presParOf" srcId="{A0B3B7B3-FE96-4060-929A-85B0CBDCD919}" destId="{9CAB317F-16A4-4E38-B907-ACF0EE77825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7AF3C5-B9C2-43CB-8FF4-96CBCF823394}" type="doc">
      <dgm:prSet loTypeId="urn:microsoft.com/office/officeart/2005/8/layout/vProcess5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530E418-C969-4721-9E58-A5814B978387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8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ориентация на соблюдение принципа открытости</a:t>
          </a:r>
          <a:endParaRPr lang="ru-RU" sz="1800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CA236F73-2EBF-41B3-99B9-8B0ED6DDBA8F}" type="parTrans" cxnId="{F9B58601-AD00-4A8A-9006-0D67DB750D4C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AD5B0B1A-BC2A-43DC-9552-9B31BB58386F}" type="sibTrans" cxnId="{F9B58601-AD00-4A8A-9006-0D67DB750D4C}">
      <dgm:prSet custT="1"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2184B74C-54FA-42E5-BA4B-1FF0D5647D7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ориентация на соблюдение</a:t>
          </a:r>
          <a:r>
            <a:rPr lang="ru-RU" sz="1800" b="1" dirty="0" smtClean="0">
              <a:solidFill>
                <a:schemeClr val="tx2">
                  <a:lumMod val="85000"/>
                  <a:lumOff val="15000"/>
                </a:schemeClr>
              </a:solidFill>
            </a:rPr>
            <a:t> </a:t>
          </a:r>
          <a:r>
            <a:rPr lang="ru-RU" sz="1800" dirty="0" smtClean="0">
              <a:solidFill>
                <a:schemeClr val="tx2">
                  <a:lumMod val="85000"/>
                  <a:lumOff val="15000"/>
                </a:schemeClr>
              </a:solidFill>
            </a:rPr>
            <a:t>принципа вариативности образования;</a:t>
          </a:r>
          <a:r>
            <a:rPr lang="ru-RU" sz="1800" b="1" dirty="0" smtClean="0">
              <a:solidFill>
                <a:schemeClr val="tx2">
                  <a:lumMod val="85000"/>
                  <a:lumOff val="15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6D888487-58C4-41A6-8C6C-95E5AD7A820A}" type="parTrans" cxnId="{2864BB3C-638A-4E8B-854E-6875D4E789F8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FB2C3C6A-CF5E-464F-8F74-30A4D8F4FD7E}" type="sibTrans" cxnId="{2864BB3C-638A-4E8B-854E-6875D4E789F8}">
      <dgm:prSet custT="1"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51DB0A85-53C2-4DC9-90D9-D0F54967D58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обеспечение самоопределения личности, создание условий для ее самореализации, творческого развития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00F33AB1-4F81-4B65-87DC-B476644209D2}" type="parTrans" cxnId="{E95B4FC7-0D92-407A-8E80-D4536DB8EC03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9A451B10-C8F0-4C4B-B21A-2A5D4E9A0AA3}" type="sibTrans" cxnId="{E95B4FC7-0D92-407A-8E80-D4536DB8EC03}">
      <dgm:prSet custT="1"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6682B8DD-3540-4F10-B052-1BCD6DD6F67E}">
      <dgm:prSet/>
      <dgm:spPr/>
      <dgm:t>
        <a:bodyPr/>
        <a:lstStyle/>
        <a:p>
          <a:endParaRPr lang="ru-RU" sz="1800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6A4CD53C-06F0-4D56-BCA4-FDDE26AD7892}" type="parTrans" cxnId="{69FEED92-2A8B-4CFC-BB3C-BC831660FBAA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5D37571A-19FA-4143-849E-02C04953AB14}" type="sibTrans" cxnId="{69FEED92-2A8B-4CFC-BB3C-BC831660FBAA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78F31F7C-317B-4353-BEC8-F77D1BE104FF}">
      <dgm:prSet custT="1"/>
      <dgm:spPr>
        <a:solidFill>
          <a:srgbClr val="FFFF66"/>
        </a:solidFill>
      </dgm:spPr>
      <dgm:t>
        <a:bodyPr/>
        <a:lstStyle/>
        <a:p>
          <a:r>
            <a:rPr lang="ru-RU" sz="1800" dirty="0" smtClean="0">
              <a:solidFill>
                <a:schemeClr val="tx2">
                  <a:lumMod val="85000"/>
                  <a:lumOff val="15000"/>
                </a:schemeClr>
              </a:solidFill>
            </a:rPr>
            <a:t>формирование человека и гражданина, интегрированного в современное ему общество, нацеленного на совершенствование этого общества</a:t>
          </a:r>
          <a:endParaRPr lang="ru-RU" sz="1800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4B075A04-7B3B-41EF-AAF4-9C30B8F396BB}" type="parTrans" cxnId="{C1975A85-7163-4CA0-BFA9-13D351926653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DB5636CC-0E4A-479A-BFF1-ED4E265093E0}" type="sibTrans" cxnId="{C1975A85-7163-4CA0-BFA9-13D351926653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4FC60932-251A-4E7C-96BD-4B69E34EDC25}">
      <dgm:prSet/>
      <dgm:spPr/>
      <dgm:t>
        <a:bodyPr/>
        <a:lstStyle/>
        <a:p>
          <a:endParaRPr lang="ru-RU" dirty="0"/>
        </a:p>
      </dgm:t>
    </dgm:pt>
    <dgm:pt modelId="{7295E420-F732-4B8D-AFFF-22037BFA078F}" type="parTrans" cxnId="{E9DF1058-ED4D-413C-8992-5D254CF61577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7CE94180-1E22-40F5-BC9C-3EFCD89A7C48}" type="sibTrans" cxnId="{E9DF1058-ED4D-413C-8992-5D254CF61577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61A6D2BD-E579-4ECB-9AA6-5358E5E5710E}">
      <dgm:prSet custLinFactNeighborX="0" custLinFactNeighborY="-1961"/>
      <dgm:spPr/>
      <dgm:t>
        <a:bodyPr/>
        <a:lstStyle/>
        <a:p>
          <a:endParaRPr lang="ru-RU" dirty="0"/>
        </a:p>
      </dgm:t>
    </dgm:pt>
    <dgm:pt modelId="{79AB6639-3DB1-4B58-8E80-4A6E0729BC28}" type="parTrans" cxnId="{5F6D9CD6-C5F9-4412-93D8-336C4FE70888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FC9602A9-D4E3-48EF-A8FB-7A93EB3C1DD4}" type="sibTrans" cxnId="{5F6D9CD6-C5F9-4412-93D8-336C4FE70888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DE901457-A4B9-4613-83B3-9093700D80F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ориентация на принцип сопровождения и поддержки;</a:t>
          </a:r>
          <a:endParaRPr lang="ru-RU" sz="1800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40DF8398-2B61-4639-8B0A-DAE4B2573BF1}" type="sibTrans" cxnId="{CE3CE6EE-3F2E-4DA7-A4A6-6721CFB23405}">
      <dgm:prSet custT="1"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D29B1263-82DF-4D97-AB5B-94B712A893EE}" type="parTrans" cxnId="{CE3CE6EE-3F2E-4DA7-A4A6-6721CFB23405}">
      <dgm:prSet/>
      <dgm:spPr/>
      <dgm:t>
        <a:bodyPr/>
        <a:lstStyle/>
        <a:p>
          <a:endParaRPr lang="ru-RU" sz="180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3ECD6A41-9E5A-46DE-9178-825D0150E299}" type="pres">
      <dgm:prSet presAssocID="{9B7AF3C5-B9C2-43CB-8FF4-96CBCF8233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50C533-EF2C-4ECF-840C-98EC680B9FE8}" type="pres">
      <dgm:prSet presAssocID="{9B7AF3C5-B9C2-43CB-8FF4-96CBCF823394}" presName="dummyMaxCanvas" presStyleCnt="0">
        <dgm:presLayoutVars/>
      </dgm:prSet>
      <dgm:spPr/>
    </dgm:pt>
    <dgm:pt modelId="{268E061F-A99F-4419-AFD2-77EFCAB15FC2}" type="pres">
      <dgm:prSet presAssocID="{9B7AF3C5-B9C2-43CB-8FF4-96CBCF823394}" presName="FiveNodes_1" presStyleLbl="node1" presStyleIdx="0" presStyleCnt="5" custScaleX="96742" custLinFactY="-100000" custLinFactNeighborY="-112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9E234-1E8A-4C0C-A7D6-EC0629C5DE5E}" type="pres">
      <dgm:prSet presAssocID="{9B7AF3C5-B9C2-43CB-8FF4-96CBCF82339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D6EAD-BD7E-49C5-AAB1-3517BEA2506F}" type="pres">
      <dgm:prSet presAssocID="{9B7AF3C5-B9C2-43CB-8FF4-96CBCF823394}" presName="FiveNodes_3" presStyleLbl="node1" presStyleIdx="2" presStyleCnt="5" custLinFactNeighborX="284" custLinFactNeighborY="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47AA2-A3D4-42FA-8B1C-D1647E714FD9}" type="pres">
      <dgm:prSet presAssocID="{9B7AF3C5-B9C2-43CB-8FF4-96CBCF823394}" presName="FiveNodes_4" presStyleLbl="node1" presStyleIdx="3" presStyleCnt="5" custScaleX="103452" custLinFactNeighborX="-81" custLinFactNeighborY="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A76CC-0DBB-4E2C-AEB8-8C938DF5578C}" type="pres">
      <dgm:prSet presAssocID="{9B7AF3C5-B9C2-43CB-8FF4-96CBCF823394}" presName="FiveNodes_5" presStyleLbl="node1" presStyleIdx="4" presStyleCnt="5" custScaleX="106515" custLinFactNeighborX="-64" custLinFactNeighborY="18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E852F-9B6F-48D3-9071-539C829585DF}" type="pres">
      <dgm:prSet presAssocID="{9B7AF3C5-B9C2-43CB-8FF4-96CBCF82339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CA328-3811-4780-9B09-23F0725E6503}" type="pres">
      <dgm:prSet presAssocID="{9B7AF3C5-B9C2-43CB-8FF4-96CBCF82339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706F1-4A42-4A66-8DA6-1572BE9363D0}" type="pres">
      <dgm:prSet presAssocID="{9B7AF3C5-B9C2-43CB-8FF4-96CBCF82339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CE817-2B5D-4C7D-980F-5802867BCC1D}" type="pres">
      <dgm:prSet presAssocID="{9B7AF3C5-B9C2-43CB-8FF4-96CBCF823394}" presName="FiveConn_4-5" presStyleLbl="fgAccFollowNode1" presStyleIdx="3" presStyleCnt="4" custLinFactNeighborX="-359" custLinFactNeighborY="3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2785E-1927-408F-A73D-61310DFEE1A1}" type="pres">
      <dgm:prSet presAssocID="{9B7AF3C5-B9C2-43CB-8FF4-96CBCF82339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DCB2C-BEFD-47FF-A37E-58A69592113D}" type="pres">
      <dgm:prSet presAssocID="{9B7AF3C5-B9C2-43CB-8FF4-96CBCF82339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F2A9C-A168-4D18-88EF-4F0A8BA18A35}" type="pres">
      <dgm:prSet presAssocID="{9B7AF3C5-B9C2-43CB-8FF4-96CBCF82339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9FEDE-31FA-4607-BBCF-4BF24599B114}" type="pres">
      <dgm:prSet presAssocID="{9B7AF3C5-B9C2-43CB-8FF4-96CBCF82339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58A4E-0001-4537-B26A-6F07CAC15BD3}" type="pres">
      <dgm:prSet presAssocID="{9B7AF3C5-B9C2-43CB-8FF4-96CBCF82339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5B4FC7-0D92-407A-8E80-D4536DB8EC03}" srcId="{9B7AF3C5-B9C2-43CB-8FF4-96CBCF823394}" destId="{51DB0A85-53C2-4DC9-90D9-D0F54967D58E}" srcOrd="3" destOrd="0" parTransId="{00F33AB1-4F81-4B65-87DC-B476644209D2}" sibTransId="{9A451B10-C8F0-4C4B-B21A-2A5D4E9A0AA3}"/>
    <dgm:cxn modelId="{2CFAFEAA-395E-443F-9F9E-8B7869F608C3}" type="presOf" srcId="{78F31F7C-317B-4353-BEC8-F77D1BE104FF}" destId="{D1258A4E-0001-4537-B26A-6F07CAC15BD3}" srcOrd="1" destOrd="0" presId="urn:microsoft.com/office/officeart/2005/8/layout/vProcess5"/>
    <dgm:cxn modelId="{BE0DCEF4-E370-4342-96AC-4D4755AACB3E}" type="presOf" srcId="{51DB0A85-53C2-4DC9-90D9-D0F54967D58E}" destId="{8B147AA2-A3D4-42FA-8B1C-D1647E714FD9}" srcOrd="0" destOrd="0" presId="urn:microsoft.com/office/officeart/2005/8/layout/vProcess5"/>
    <dgm:cxn modelId="{C93F1F10-CDB9-4168-9F0F-A10728C5BC65}" type="presOf" srcId="{2184B74C-54FA-42E5-BA4B-1FF0D5647D7F}" destId="{2759E234-1E8A-4C0C-A7D6-EC0629C5DE5E}" srcOrd="0" destOrd="0" presId="urn:microsoft.com/office/officeart/2005/8/layout/vProcess5"/>
    <dgm:cxn modelId="{203346D2-7DF8-4C3F-8D28-25C51D9CB34C}" type="presOf" srcId="{1530E418-C969-4721-9E58-A5814B978387}" destId="{4FB2785E-1927-408F-A73D-61310DFEE1A1}" srcOrd="1" destOrd="0" presId="urn:microsoft.com/office/officeart/2005/8/layout/vProcess5"/>
    <dgm:cxn modelId="{AB3B6F8C-B33B-414A-9965-8734644074C0}" type="presOf" srcId="{DE901457-A4B9-4613-83B3-9093700D80FB}" destId="{307D6EAD-BD7E-49C5-AAB1-3517BEA2506F}" srcOrd="0" destOrd="0" presId="urn:microsoft.com/office/officeart/2005/8/layout/vProcess5"/>
    <dgm:cxn modelId="{CAF36314-C25F-4E29-B989-23A0B1470F77}" type="presOf" srcId="{9B7AF3C5-B9C2-43CB-8FF4-96CBCF823394}" destId="{3ECD6A41-9E5A-46DE-9178-825D0150E299}" srcOrd="0" destOrd="0" presId="urn:microsoft.com/office/officeart/2005/8/layout/vProcess5"/>
    <dgm:cxn modelId="{5F6D9CD6-C5F9-4412-93D8-336C4FE70888}" srcId="{9B7AF3C5-B9C2-43CB-8FF4-96CBCF823394}" destId="{61A6D2BD-E579-4ECB-9AA6-5358E5E5710E}" srcOrd="5" destOrd="0" parTransId="{79AB6639-3DB1-4B58-8E80-4A6E0729BC28}" sibTransId="{FC9602A9-D4E3-48EF-A8FB-7A93EB3C1DD4}"/>
    <dgm:cxn modelId="{12C4C0DB-846A-48BB-B6BE-5347A76E0DBA}" type="presOf" srcId="{9A451B10-C8F0-4C4B-B21A-2A5D4E9A0AA3}" destId="{292CE817-2B5D-4C7D-980F-5802867BCC1D}" srcOrd="0" destOrd="0" presId="urn:microsoft.com/office/officeart/2005/8/layout/vProcess5"/>
    <dgm:cxn modelId="{EB2130DD-2ECF-45B2-B859-FD2D564CC5B5}" type="presOf" srcId="{78F31F7C-317B-4353-BEC8-F77D1BE104FF}" destId="{A2DA76CC-0DBB-4E2C-AEB8-8C938DF5578C}" srcOrd="0" destOrd="0" presId="urn:microsoft.com/office/officeart/2005/8/layout/vProcess5"/>
    <dgm:cxn modelId="{D1AD10C9-E4F8-4237-8DE8-A9CDF482C7BE}" type="presOf" srcId="{FB2C3C6A-CF5E-464F-8F74-30A4D8F4FD7E}" destId="{6D7CA328-3811-4780-9B09-23F0725E6503}" srcOrd="0" destOrd="0" presId="urn:microsoft.com/office/officeart/2005/8/layout/vProcess5"/>
    <dgm:cxn modelId="{F9B58601-AD00-4A8A-9006-0D67DB750D4C}" srcId="{9B7AF3C5-B9C2-43CB-8FF4-96CBCF823394}" destId="{1530E418-C969-4721-9E58-A5814B978387}" srcOrd="0" destOrd="0" parTransId="{CA236F73-2EBF-41B3-99B9-8B0ED6DDBA8F}" sibTransId="{AD5B0B1A-BC2A-43DC-9552-9B31BB58386F}"/>
    <dgm:cxn modelId="{2613AB6A-E6E5-4BA0-A014-63FB29C18F99}" type="presOf" srcId="{2184B74C-54FA-42E5-BA4B-1FF0D5647D7F}" destId="{010DCB2C-BEFD-47FF-A37E-58A69592113D}" srcOrd="1" destOrd="0" presId="urn:microsoft.com/office/officeart/2005/8/layout/vProcess5"/>
    <dgm:cxn modelId="{2864BB3C-638A-4E8B-854E-6875D4E789F8}" srcId="{9B7AF3C5-B9C2-43CB-8FF4-96CBCF823394}" destId="{2184B74C-54FA-42E5-BA4B-1FF0D5647D7F}" srcOrd="1" destOrd="0" parTransId="{6D888487-58C4-41A6-8C6C-95E5AD7A820A}" sibTransId="{FB2C3C6A-CF5E-464F-8F74-30A4D8F4FD7E}"/>
    <dgm:cxn modelId="{CE3CE6EE-3F2E-4DA7-A4A6-6721CFB23405}" srcId="{9B7AF3C5-B9C2-43CB-8FF4-96CBCF823394}" destId="{DE901457-A4B9-4613-83B3-9093700D80FB}" srcOrd="2" destOrd="0" parTransId="{D29B1263-82DF-4D97-AB5B-94B712A893EE}" sibTransId="{40DF8398-2B61-4639-8B0A-DAE4B2573BF1}"/>
    <dgm:cxn modelId="{235E9446-28C9-48D7-A962-FB4C1FC32A06}" type="presOf" srcId="{40DF8398-2B61-4639-8B0A-DAE4B2573BF1}" destId="{9F4706F1-4A42-4A66-8DA6-1572BE9363D0}" srcOrd="0" destOrd="0" presId="urn:microsoft.com/office/officeart/2005/8/layout/vProcess5"/>
    <dgm:cxn modelId="{EA6515A5-5AB8-4967-A373-5A325771AEC8}" type="presOf" srcId="{51DB0A85-53C2-4DC9-90D9-D0F54967D58E}" destId="{8279FEDE-31FA-4607-BBCF-4BF24599B114}" srcOrd="1" destOrd="0" presId="urn:microsoft.com/office/officeart/2005/8/layout/vProcess5"/>
    <dgm:cxn modelId="{E0A7B9CB-8D45-4AA6-87D0-5322F0F78B8F}" type="presOf" srcId="{DE901457-A4B9-4613-83B3-9093700D80FB}" destId="{0C6F2A9C-A168-4D18-88EF-4F0A8BA18A35}" srcOrd="1" destOrd="0" presId="urn:microsoft.com/office/officeart/2005/8/layout/vProcess5"/>
    <dgm:cxn modelId="{C1975A85-7163-4CA0-BFA9-13D351926653}" srcId="{9B7AF3C5-B9C2-43CB-8FF4-96CBCF823394}" destId="{78F31F7C-317B-4353-BEC8-F77D1BE104FF}" srcOrd="4" destOrd="0" parTransId="{4B075A04-7B3B-41EF-AAF4-9C30B8F396BB}" sibTransId="{DB5636CC-0E4A-479A-BFF1-ED4E265093E0}"/>
    <dgm:cxn modelId="{81F4A506-3913-4003-90F0-FC3B1EAFC724}" type="presOf" srcId="{1530E418-C969-4721-9E58-A5814B978387}" destId="{268E061F-A99F-4419-AFD2-77EFCAB15FC2}" srcOrd="0" destOrd="0" presId="urn:microsoft.com/office/officeart/2005/8/layout/vProcess5"/>
    <dgm:cxn modelId="{69FEED92-2A8B-4CFC-BB3C-BC831660FBAA}" srcId="{9B7AF3C5-B9C2-43CB-8FF4-96CBCF823394}" destId="{6682B8DD-3540-4F10-B052-1BCD6DD6F67E}" srcOrd="7" destOrd="0" parTransId="{6A4CD53C-06F0-4D56-BCA4-FDDE26AD7892}" sibTransId="{5D37571A-19FA-4143-849E-02C04953AB14}"/>
    <dgm:cxn modelId="{E9DF1058-ED4D-413C-8992-5D254CF61577}" srcId="{9B7AF3C5-B9C2-43CB-8FF4-96CBCF823394}" destId="{4FC60932-251A-4E7C-96BD-4B69E34EDC25}" srcOrd="6" destOrd="0" parTransId="{7295E420-F732-4B8D-AFFF-22037BFA078F}" sibTransId="{7CE94180-1E22-40F5-BC9C-3EFCD89A7C48}"/>
    <dgm:cxn modelId="{B1555217-D3BA-4F31-9442-648E9B15E1A9}" type="presOf" srcId="{AD5B0B1A-BC2A-43DC-9552-9B31BB58386F}" destId="{0CCE852F-9B6F-48D3-9071-539C829585DF}" srcOrd="0" destOrd="0" presId="urn:microsoft.com/office/officeart/2005/8/layout/vProcess5"/>
    <dgm:cxn modelId="{711FD88A-A824-46C4-96AB-F5E7804B66A7}" type="presParOf" srcId="{3ECD6A41-9E5A-46DE-9178-825D0150E299}" destId="{5650C533-EF2C-4ECF-840C-98EC680B9FE8}" srcOrd="0" destOrd="0" presId="urn:microsoft.com/office/officeart/2005/8/layout/vProcess5"/>
    <dgm:cxn modelId="{30F5F46B-0E92-4A54-B57D-36EB7823E1A5}" type="presParOf" srcId="{3ECD6A41-9E5A-46DE-9178-825D0150E299}" destId="{268E061F-A99F-4419-AFD2-77EFCAB15FC2}" srcOrd="1" destOrd="0" presId="urn:microsoft.com/office/officeart/2005/8/layout/vProcess5"/>
    <dgm:cxn modelId="{17578475-D245-46F4-B83B-03152588703B}" type="presParOf" srcId="{3ECD6A41-9E5A-46DE-9178-825D0150E299}" destId="{2759E234-1E8A-4C0C-A7D6-EC0629C5DE5E}" srcOrd="2" destOrd="0" presId="urn:microsoft.com/office/officeart/2005/8/layout/vProcess5"/>
    <dgm:cxn modelId="{414CC229-87D2-4681-B486-64515A038574}" type="presParOf" srcId="{3ECD6A41-9E5A-46DE-9178-825D0150E299}" destId="{307D6EAD-BD7E-49C5-AAB1-3517BEA2506F}" srcOrd="3" destOrd="0" presId="urn:microsoft.com/office/officeart/2005/8/layout/vProcess5"/>
    <dgm:cxn modelId="{CFEA2965-794D-4B9B-9058-EDB3D8F2EBEE}" type="presParOf" srcId="{3ECD6A41-9E5A-46DE-9178-825D0150E299}" destId="{8B147AA2-A3D4-42FA-8B1C-D1647E714FD9}" srcOrd="4" destOrd="0" presId="urn:microsoft.com/office/officeart/2005/8/layout/vProcess5"/>
    <dgm:cxn modelId="{3856EF03-5A9D-418C-B08C-3923D2067115}" type="presParOf" srcId="{3ECD6A41-9E5A-46DE-9178-825D0150E299}" destId="{A2DA76CC-0DBB-4E2C-AEB8-8C938DF5578C}" srcOrd="5" destOrd="0" presId="urn:microsoft.com/office/officeart/2005/8/layout/vProcess5"/>
    <dgm:cxn modelId="{8C1B11BB-3B4D-48EE-85B2-4467BA811DD7}" type="presParOf" srcId="{3ECD6A41-9E5A-46DE-9178-825D0150E299}" destId="{0CCE852F-9B6F-48D3-9071-539C829585DF}" srcOrd="6" destOrd="0" presId="urn:microsoft.com/office/officeart/2005/8/layout/vProcess5"/>
    <dgm:cxn modelId="{21021B10-2651-45A0-A6FF-D5ED55DEC5B0}" type="presParOf" srcId="{3ECD6A41-9E5A-46DE-9178-825D0150E299}" destId="{6D7CA328-3811-4780-9B09-23F0725E6503}" srcOrd="7" destOrd="0" presId="urn:microsoft.com/office/officeart/2005/8/layout/vProcess5"/>
    <dgm:cxn modelId="{8DB815BB-6687-4CD5-B809-E8698171B6D6}" type="presParOf" srcId="{3ECD6A41-9E5A-46DE-9178-825D0150E299}" destId="{9F4706F1-4A42-4A66-8DA6-1572BE9363D0}" srcOrd="8" destOrd="0" presId="urn:microsoft.com/office/officeart/2005/8/layout/vProcess5"/>
    <dgm:cxn modelId="{32622D54-735C-4C63-9143-99A476D4F159}" type="presParOf" srcId="{3ECD6A41-9E5A-46DE-9178-825D0150E299}" destId="{292CE817-2B5D-4C7D-980F-5802867BCC1D}" srcOrd="9" destOrd="0" presId="urn:microsoft.com/office/officeart/2005/8/layout/vProcess5"/>
    <dgm:cxn modelId="{24EFD860-8DEE-4058-88DF-14B0EE16A474}" type="presParOf" srcId="{3ECD6A41-9E5A-46DE-9178-825D0150E299}" destId="{4FB2785E-1927-408F-A73D-61310DFEE1A1}" srcOrd="10" destOrd="0" presId="urn:microsoft.com/office/officeart/2005/8/layout/vProcess5"/>
    <dgm:cxn modelId="{C525B43A-4276-4D36-A702-07D2826ACBB8}" type="presParOf" srcId="{3ECD6A41-9E5A-46DE-9178-825D0150E299}" destId="{010DCB2C-BEFD-47FF-A37E-58A69592113D}" srcOrd="11" destOrd="0" presId="urn:microsoft.com/office/officeart/2005/8/layout/vProcess5"/>
    <dgm:cxn modelId="{04E1CA3E-C3C3-443E-8FFA-BA65E21211F2}" type="presParOf" srcId="{3ECD6A41-9E5A-46DE-9178-825D0150E299}" destId="{0C6F2A9C-A168-4D18-88EF-4F0A8BA18A35}" srcOrd="12" destOrd="0" presId="urn:microsoft.com/office/officeart/2005/8/layout/vProcess5"/>
    <dgm:cxn modelId="{F7FB5E62-E841-428B-88C2-98C7071DB73B}" type="presParOf" srcId="{3ECD6A41-9E5A-46DE-9178-825D0150E299}" destId="{8279FEDE-31FA-4607-BBCF-4BF24599B114}" srcOrd="13" destOrd="0" presId="urn:microsoft.com/office/officeart/2005/8/layout/vProcess5"/>
    <dgm:cxn modelId="{A40F8A8D-918E-4A8C-A81C-D11FE79EC674}" type="presParOf" srcId="{3ECD6A41-9E5A-46DE-9178-825D0150E299}" destId="{D1258A4E-0001-4537-B26A-6F07CAC15BD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96D92D-C4DB-4A40-84A3-A87027D4BD50}" type="doc">
      <dgm:prSet loTypeId="urn:microsoft.com/office/officeart/2005/8/layout/default#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27A01E9-8FC0-4B68-9CF9-D0A5B37B5347}">
      <dgm:prSet phldrT="[Текст]"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Федеральный закон Российской Федерации «Об образовании в Российской Федерации» (от 29 декабря 2012 г. N 273-ФЗ)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8545C90-58A3-4ABE-906F-9877978DEF75}" type="parTrans" cxnId="{6309BBA1-4517-4BD7-828A-3E7576EB383A}">
      <dgm:prSet/>
      <dgm:spPr/>
      <dgm:t>
        <a:bodyPr/>
        <a:lstStyle/>
        <a:p>
          <a:endParaRPr lang="ru-RU" b="1"/>
        </a:p>
      </dgm:t>
    </dgm:pt>
    <dgm:pt modelId="{67DE9D74-7348-4242-853C-9A778510229B}" type="sibTrans" cxnId="{6309BBA1-4517-4BD7-828A-3E7576EB383A}">
      <dgm:prSet/>
      <dgm:spPr/>
      <dgm:t>
        <a:bodyPr/>
        <a:lstStyle/>
        <a:p>
          <a:endParaRPr lang="ru-RU" b="1"/>
        </a:p>
      </dgm:t>
    </dgm:pt>
    <dgm:pt modelId="{0E5ACF08-5719-4F18-97ED-28D0C276FCC4}">
      <dgm:prSet phldrT="[Текст]"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Стратегия развития воспитания в Российской Федерации на период до 2025 года (утв. постановлением Правительства Российской Федерации от 29 мая 2015 г. N 996-Р)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3648730-C683-402B-AD55-470EB4BF6B5E}" type="parTrans" cxnId="{9A2FCA0F-8E11-4EA3-BF29-E617BBA0691C}">
      <dgm:prSet/>
      <dgm:spPr/>
      <dgm:t>
        <a:bodyPr/>
        <a:lstStyle/>
        <a:p>
          <a:endParaRPr lang="ru-RU" b="1"/>
        </a:p>
      </dgm:t>
    </dgm:pt>
    <dgm:pt modelId="{5A8AEE93-295B-4142-8EC1-F880919FC81A}" type="sibTrans" cxnId="{9A2FCA0F-8E11-4EA3-BF29-E617BBA0691C}">
      <dgm:prSet/>
      <dgm:spPr/>
      <dgm:t>
        <a:bodyPr/>
        <a:lstStyle/>
        <a:p>
          <a:endParaRPr lang="ru-RU" b="1"/>
        </a:p>
      </dgm:t>
    </dgm:pt>
    <dgm:pt modelId="{365C340B-1023-464F-B809-69FCB60D3E2D}">
      <dgm:prSet custT="1"/>
      <dgm:spPr/>
      <dgm:t>
        <a:bodyPr/>
        <a:lstStyle/>
        <a:p>
          <a:pPr algn="l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Федеральный государственный образовательный стандарт начального общего образования (утв. приказом Министерства образования и науки Российской Федерации от 6 октября 2009 г. № 373, с изменениями, внесенными приказами Министерства образования и науки Российской Федерации от 26 ноября 2010 г. № 1241, от 22 сентября 2011 г. № 2357, от 18 декабря 2012 г. № 1060, от 29 декабря 2014 г. № 1643)</a:t>
          </a:r>
        </a:p>
      </dgm:t>
    </dgm:pt>
    <dgm:pt modelId="{ADF88026-50CF-45FF-BB24-1E2D5F50275B}" type="parTrans" cxnId="{4A2AB524-206B-47CB-80C7-6A51AB609F5F}">
      <dgm:prSet/>
      <dgm:spPr/>
      <dgm:t>
        <a:bodyPr/>
        <a:lstStyle/>
        <a:p>
          <a:endParaRPr lang="ru-RU" b="1"/>
        </a:p>
      </dgm:t>
    </dgm:pt>
    <dgm:pt modelId="{0B2D805D-B6A2-4343-970E-FC8F918FBF28}" type="sibTrans" cxnId="{4A2AB524-206B-47CB-80C7-6A51AB609F5F}">
      <dgm:prSet/>
      <dgm:spPr/>
      <dgm:t>
        <a:bodyPr/>
        <a:lstStyle/>
        <a:p>
          <a:endParaRPr lang="ru-RU" b="1"/>
        </a:p>
      </dgm:t>
    </dgm:pt>
    <dgm:pt modelId="{AFD5BFD9-76C1-4576-8A76-19C52E4CE480}">
      <dgm:prSet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Федеральный государственный образовательный стандарт начального общего образования  обучающихся ограниченными возможностями здоровья (утв. приказом Министерства образования и науки Российской Федерации от 19 декабря 2014г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№№1598, 1599.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F81AF9F1-D80E-4362-982F-3F18CB03D500}" type="parTrans" cxnId="{8B532529-6B81-4DCA-9842-D86E9AE5EB95}">
      <dgm:prSet/>
      <dgm:spPr/>
      <dgm:t>
        <a:bodyPr/>
        <a:lstStyle/>
        <a:p>
          <a:endParaRPr lang="ru-RU" b="1"/>
        </a:p>
      </dgm:t>
    </dgm:pt>
    <dgm:pt modelId="{EFB2213E-357C-4F70-A20A-F358D968529C}" type="sibTrans" cxnId="{8B532529-6B81-4DCA-9842-D86E9AE5EB95}">
      <dgm:prSet/>
      <dgm:spPr/>
      <dgm:t>
        <a:bodyPr/>
        <a:lstStyle/>
        <a:p>
          <a:endParaRPr lang="ru-RU" b="1"/>
        </a:p>
      </dgm:t>
    </dgm:pt>
    <dgm:pt modelId="{C5499497-92D3-41A0-AF62-BB7796F32E54}">
      <dgm:prSet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образовательная инициатива «Наша новая школа» (приказ Президента Российской Федерации от 04.02.2010 Пр-271)</a:t>
          </a:r>
        </a:p>
      </dgm:t>
    </dgm:pt>
    <dgm:pt modelId="{46E042A4-2A74-44AC-845E-9080D168A1CC}" type="parTrans" cxnId="{91C22111-34A7-4382-B496-24A124E5506E}">
      <dgm:prSet/>
      <dgm:spPr/>
      <dgm:t>
        <a:bodyPr/>
        <a:lstStyle/>
        <a:p>
          <a:endParaRPr lang="ru-RU" b="1"/>
        </a:p>
      </dgm:t>
    </dgm:pt>
    <dgm:pt modelId="{0B808752-E1F8-4A73-A7F8-851973DD0B24}" type="sibTrans" cxnId="{91C22111-34A7-4382-B496-24A124E5506E}">
      <dgm:prSet/>
      <dgm:spPr/>
      <dgm:t>
        <a:bodyPr/>
        <a:lstStyle/>
        <a:p>
          <a:endParaRPr lang="ru-RU" b="1"/>
        </a:p>
      </dgm:t>
    </dgm:pt>
    <dgm:pt modelId="{4AC5B880-C6C4-4C20-AE35-006F59339BAF}">
      <dgm:prSet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Федеральная целевая программа развития образования на 2016 – 2020 годы (утв. постановлением Правительства Российской Федерации от 23 мая 2015 г. № 497)</a:t>
          </a:r>
        </a:p>
      </dgm:t>
    </dgm:pt>
    <dgm:pt modelId="{235DC29D-A730-4BF1-BA63-DDB85D3C059C}" type="parTrans" cxnId="{BB8DA63E-E79A-47EA-9DBA-A3F265F82761}">
      <dgm:prSet/>
      <dgm:spPr/>
      <dgm:t>
        <a:bodyPr/>
        <a:lstStyle/>
        <a:p>
          <a:endParaRPr lang="ru-RU" b="1"/>
        </a:p>
      </dgm:t>
    </dgm:pt>
    <dgm:pt modelId="{3653A9AD-0B57-42EF-BA76-EBB8C1F71A6D}" type="sibTrans" cxnId="{BB8DA63E-E79A-47EA-9DBA-A3F265F82761}">
      <dgm:prSet/>
      <dgm:spPr/>
      <dgm:t>
        <a:bodyPr/>
        <a:lstStyle/>
        <a:p>
          <a:endParaRPr lang="ru-RU" b="1"/>
        </a:p>
      </dgm:t>
    </dgm:pt>
    <dgm:pt modelId="{883AA016-1FD7-498C-B073-C7BDE03A2019}">
      <dgm:prSet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Концепция долгосрочного социально-экономического развития Российской Федерации на период до 2020 года (утв. распоряжением Правительства Российской Федерации от 17 ноября 2008 г. № 1662-р</a:t>
          </a:r>
          <a:r>
            <a:rPr lang="ru-RU" sz="1400" b="1" dirty="0" smtClean="0"/>
            <a:t>)</a:t>
          </a:r>
        </a:p>
      </dgm:t>
    </dgm:pt>
    <dgm:pt modelId="{8CBED78C-1044-4706-8ADC-E9FC0A3E5854}" type="parTrans" cxnId="{78BF6606-FA51-4E79-8B12-004C4CF51FE4}">
      <dgm:prSet/>
      <dgm:spPr/>
      <dgm:t>
        <a:bodyPr/>
        <a:lstStyle/>
        <a:p>
          <a:endParaRPr lang="ru-RU" b="1"/>
        </a:p>
      </dgm:t>
    </dgm:pt>
    <dgm:pt modelId="{A3A74FCC-85DF-4235-B4AC-5FE0F79D50F0}" type="sibTrans" cxnId="{78BF6606-FA51-4E79-8B12-004C4CF51FE4}">
      <dgm:prSet/>
      <dgm:spPr/>
      <dgm:t>
        <a:bodyPr/>
        <a:lstStyle/>
        <a:p>
          <a:endParaRPr lang="ru-RU" b="1"/>
        </a:p>
      </dgm:t>
    </dgm:pt>
    <dgm:pt modelId="{B5E38EB3-6EA6-43FE-B5EF-1FBEA4E118E3}">
      <dgm:prSet custT="1"/>
      <dgm:spPr/>
      <dgm:t>
        <a:bodyPr/>
        <a:lstStyle/>
        <a:p>
          <a:pPr algn="l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Государственная программа Ямало-Ненецкого автономного округа «Развитие образования ЯНАО  на 2014-2016 годы» (утв. постановлением Правительства ЯНАО от 27 декабря 2010 года № 526-П)</a:t>
          </a:r>
        </a:p>
      </dgm:t>
    </dgm:pt>
    <dgm:pt modelId="{AB9B1531-2A2D-4FD1-8255-E9271F7C83C2}" type="parTrans" cxnId="{AAB85BA4-C129-4F3B-B3DC-13D34BA35B77}">
      <dgm:prSet/>
      <dgm:spPr/>
      <dgm:t>
        <a:bodyPr/>
        <a:lstStyle/>
        <a:p>
          <a:endParaRPr lang="ru-RU" b="1"/>
        </a:p>
      </dgm:t>
    </dgm:pt>
    <dgm:pt modelId="{8D1F4C7D-45D5-4926-BC88-6385F67AD813}" type="sibTrans" cxnId="{AAB85BA4-C129-4F3B-B3DC-13D34BA35B77}">
      <dgm:prSet/>
      <dgm:spPr/>
      <dgm:t>
        <a:bodyPr/>
        <a:lstStyle/>
        <a:p>
          <a:endParaRPr lang="ru-RU" b="1"/>
        </a:p>
      </dgm:t>
    </dgm:pt>
    <dgm:pt modelId="{25A2B4B2-7A64-45BC-84DB-BB20FF3FB49B}" type="pres">
      <dgm:prSet presAssocID="{AF96D92D-C4DB-4A40-84A3-A87027D4BD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71C387-DB89-4F62-9524-A8B73092E39D}" type="pres">
      <dgm:prSet presAssocID="{327A01E9-8FC0-4B68-9CF9-D0A5B37B5347}" presName="node" presStyleLbl="node1" presStyleIdx="0" presStyleCnt="8" custScaleX="93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0E652-7D61-48E6-8B40-AB70E30A9CA9}" type="pres">
      <dgm:prSet presAssocID="{67DE9D74-7348-4242-853C-9A778510229B}" presName="sibTrans" presStyleCnt="0"/>
      <dgm:spPr/>
    </dgm:pt>
    <dgm:pt modelId="{789C0CBC-53F8-489C-A0E2-00A98ADA7E1E}" type="pres">
      <dgm:prSet presAssocID="{365C340B-1023-464F-B809-69FCB60D3E2D}" presName="node" presStyleLbl="node1" presStyleIdx="1" presStyleCnt="8" custScaleX="932611" custScaleY="166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B13F6-4ACD-45E5-BB26-F0338CA1B561}" type="pres">
      <dgm:prSet presAssocID="{0B2D805D-B6A2-4343-970E-FC8F918FBF28}" presName="sibTrans" presStyleCnt="0"/>
      <dgm:spPr/>
    </dgm:pt>
    <dgm:pt modelId="{1B5EFB58-000F-422B-8499-EFE32BC58693}" type="pres">
      <dgm:prSet presAssocID="{AFD5BFD9-76C1-4576-8A76-19C52E4CE480}" presName="node" presStyleLbl="node1" presStyleIdx="2" presStyleCnt="8" custAng="0" custScaleX="932611" custScaleY="189781" custLinFactNeighborX="775" custLinFactNeighborY="-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15BD3-FF7C-43A9-B1D3-F1AC91DFF6E7}" type="pres">
      <dgm:prSet presAssocID="{EFB2213E-357C-4F70-A20A-F358D968529C}" presName="sibTrans" presStyleCnt="0"/>
      <dgm:spPr/>
    </dgm:pt>
    <dgm:pt modelId="{D10F2BE4-B1F8-432D-9BA8-24E01ABE093A}" type="pres">
      <dgm:prSet presAssocID="{C5499497-92D3-41A0-AF62-BB7796F32E54}" presName="node" presStyleLbl="node1" presStyleIdx="3" presStyleCnt="8" custScaleX="93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08BD6-79E7-407E-84BF-B96DB4CFDC5E}" type="pres">
      <dgm:prSet presAssocID="{0B808752-E1F8-4A73-A7F8-851973DD0B24}" presName="sibTrans" presStyleCnt="0"/>
      <dgm:spPr/>
    </dgm:pt>
    <dgm:pt modelId="{BB79CFAD-4BC3-48AC-BED2-07304F2D853C}" type="pres">
      <dgm:prSet presAssocID="{4AC5B880-C6C4-4C20-AE35-006F59339BAF}" presName="node" presStyleLbl="node1" presStyleIdx="4" presStyleCnt="8" custScaleX="93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54F21-3641-43F2-8A44-9259CD38A483}" type="pres">
      <dgm:prSet presAssocID="{3653A9AD-0B57-42EF-BA76-EBB8C1F71A6D}" presName="sibTrans" presStyleCnt="0"/>
      <dgm:spPr/>
    </dgm:pt>
    <dgm:pt modelId="{E0CE199C-0ACC-4211-9B5D-5D085BDC1D93}" type="pres">
      <dgm:prSet presAssocID="{0E5ACF08-5719-4F18-97ED-28D0C276FCC4}" presName="node" presStyleLbl="node1" presStyleIdx="5" presStyleCnt="8" custScaleX="93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C8310-238E-426C-B5BC-A73C1B6D59FE}" type="pres">
      <dgm:prSet presAssocID="{5A8AEE93-295B-4142-8EC1-F880919FC81A}" presName="sibTrans" presStyleCnt="0"/>
      <dgm:spPr/>
    </dgm:pt>
    <dgm:pt modelId="{BE2385F7-B63E-434F-A6CA-F409A77A25D6}" type="pres">
      <dgm:prSet presAssocID="{883AA016-1FD7-498C-B073-C7BDE03A2019}" presName="node" presStyleLbl="node1" presStyleIdx="6" presStyleCnt="8" custScaleX="93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CF3A2-49EA-4E02-A85F-2C3D6DF7DBE1}" type="pres">
      <dgm:prSet presAssocID="{A3A74FCC-85DF-4235-B4AC-5FE0F79D50F0}" presName="sibTrans" presStyleCnt="0"/>
      <dgm:spPr/>
    </dgm:pt>
    <dgm:pt modelId="{A09A470B-1D33-4477-A164-73C8EDFBA2A8}" type="pres">
      <dgm:prSet presAssocID="{B5E38EB3-6EA6-43FE-B5EF-1FBEA4E118E3}" presName="node" presStyleLbl="node1" presStyleIdx="7" presStyleCnt="8" custScaleX="93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C0E0B-DF78-4BBD-BE91-A1C9C3D86919}" type="presOf" srcId="{365C340B-1023-464F-B809-69FCB60D3E2D}" destId="{789C0CBC-53F8-489C-A0E2-00A98ADA7E1E}" srcOrd="0" destOrd="0" presId="urn:microsoft.com/office/officeart/2005/8/layout/default#2"/>
    <dgm:cxn modelId="{14FA4C79-E363-4F2D-82AE-6632AB3CB3F5}" type="presOf" srcId="{883AA016-1FD7-498C-B073-C7BDE03A2019}" destId="{BE2385F7-B63E-434F-A6CA-F409A77A25D6}" srcOrd="0" destOrd="0" presId="urn:microsoft.com/office/officeart/2005/8/layout/default#2"/>
    <dgm:cxn modelId="{6309BBA1-4517-4BD7-828A-3E7576EB383A}" srcId="{AF96D92D-C4DB-4A40-84A3-A87027D4BD50}" destId="{327A01E9-8FC0-4B68-9CF9-D0A5B37B5347}" srcOrd="0" destOrd="0" parTransId="{78545C90-58A3-4ABE-906F-9877978DEF75}" sibTransId="{67DE9D74-7348-4242-853C-9A778510229B}"/>
    <dgm:cxn modelId="{91C22111-34A7-4382-B496-24A124E5506E}" srcId="{AF96D92D-C4DB-4A40-84A3-A87027D4BD50}" destId="{C5499497-92D3-41A0-AF62-BB7796F32E54}" srcOrd="3" destOrd="0" parTransId="{46E042A4-2A74-44AC-845E-9080D168A1CC}" sibTransId="{0B808752-E1F8-4A73-A7F8-851973DD0B24}"/>
    <dgm:cxn modelId="{DF9E5B45-3799-457A-9016-92527547D0EE}" type="presOf" srcId="{AFD5BFD9-76C1-4576-8A76-19C52E4CE480}" destId="{1B5EFB58-000F-422B-8499-EFE32BC58693}" srcOrd="0" destOrd="0" presId="urn:microsoft.com/office/officeart/2005/8/layout/default#2"/>
    <dgm:cxn modelId="{AAB85BA4-C129-4F3B-B3DC-13D34BA35B77}" srcId="{AF96D92D-C4DB-4A40-84A3-A87027D4BD50}" destId="{B5E38EB3-6EA6-43FE-B5EF-1FBEA4E118E3}" srcOrd="7" destOrd="0" parTransId="{AB9B1531-2A2D-4FD1-8255-E9271F7C83C2}" sibTransId="{8D1F4C7D-45D5-4926-BC88-6385F67AD813}"/>
    <dgm:cxn modelId="{4A2AB524-206B-47CB-80C7-6A51AB609F5F}" srcId="{AF96D92D-C4DB-4A40-84A3-A87027D4BD50}" destId="{365C340B-1023-464F-B809-69FCB60D3E2D}" srcOrd="1" destOrd="0" parTransId="{ADF88026-50CF-45FF-BB24-1E2D5F50275B}" sibTransId="{0B2D805D-B6A2-4343-970E-FC8F918FBF28}"/>
    <dgm:cxn modelId="{9A2FCA0F-8E11-4EA3-BF29-E617BBA0691C}" srcId="{AF96D92D-C4DB-4A40-84A3-A87027D4BD50}" destId="{0E5ACF08-5719-4F18-97ED-28D0C276FCC4}" srcOrd="5" destOrd="0" parTransId="{A3648730-C683-402B-AD55-470EB4BF6B5E}" sibTransId="{5A8AEE93-295B-4142-8EC1-F880919FC81A}"/>
    <dgm:cxn modelId="{00AA0FA9-2681-416A-9F9A-3F6F08CB4D0F}" type="presOf" srcId="{327A01E9-8FC0-4B68-9CF9-D0A5B37B5347}" destId="{A671C387-DB89-4F62-9524-A8B73092E39D}" srcOrd="0" destOrd="0" presId="urn:microsoft.com/office/officeart/2005/8/layout/default#2"/>
    <dgm:cxn modelId="{F7EF2D07-AB1B-4635-A796-2D95298EFE89}" type="presOf" srcId="{0E5ACF08-5719-4F18-97ED-28D0C276FCC4}" destId="{E0CE199C-0ACC-4211-9B5D-5D085BDC1D93}" srcOrd="0" destOrd="0" presId="urn:microsoft.com/office/officeart/2005/8/layout/default#2"/>
    <dgm:cxn modelId="{E213CF3C-1F33-464D-BFB7-E8F265EDDE90}" type="presOf" srcId="{AF96D92D-C4DB-4A40-84A3-A87027D4BD50}" destId="{25A2B4B2-7A64-45BC-84DB-BB20FF3FB49B}" srcOrd="0" destOrd="0" presId="urn:microsoft.com/office/officeart/2005/8/layout/default#2"/>
    <dgm:cxn modelId="{E0D49FB1-CEB5-4665-AC53-DBC3D48EA0DF}" type="presOf" srcId="{B5E38EB3-6EA6-43FE-B5EF-1FBEA4E118E3}" destId="{A09A470B-1D33-4477-A164-73C8EDFBA2A8}" srcOrd="0" destOrd="0" presId="urn:microsoft.com/office/officeart/2005/8/layout/default#2"/>
    <dgm:cxn modelId="{78BF6606-FA51-4E79-8B12-004C4CF51FE4}" srcId="{AF96D92D-C4DB-4A40-84A3-A87027D4BD50}" destId="{883AA016-1FD7-498C-B073-C7BDE03A2019}" srcOrd="6" destOrd="0" parTransId="{8CBED78C-1044-4706-8ADC-E9FC0A3E5854}" sibTransId="{A3A74FCC-85DF-4235-B4AC-5FE0F79D50F0}"/>
    <dgm:cxn modelId="{8B532529-6B81-4DCA-9842-D86E9AE5EB95}" srcId="{AF96D92D-C4DB-4A40-84A3-A87027D4BD50}" destId="{AFD5BFD9-76C1-4576-8A76-19C52E4CE480}" srcOrd="2" destOrd="0" parTransId="{F81AF9F1-D80E-4362-982F-3F18CB03D500}" sibTransId="{EFB2213E-357C-4F70-A20A-F358D968529C}"/>
    <dgm:cxn modelId="{BB8DA63E-E79A-47EA-9DBA-A3F265F82761}" srcId="{AF96D92D-C4DB-4A40-84A3-A87027D4BD50}" destId="{4AC5B880-C6C4-4C20-AE35-006F59339BAF}" srcOrd="4" destOrd="0" parTransId="{235DC29D-A730-4BF1-BA63-DDB85D3C059C}" sibTransId="{3653A9AD-0B57-42EF-BA76-EBB8C1F71A6D}"/>
    <dgm:cxn modelId="{83441121-C044-4E59-9995-2782AB125FB4}" type="presOf" srcId="{C5499497-92D3-41A0-AF62-BB7796F32E54}" destId="{D10F2BE4-B1F8-432D-9BA8-24E01ABE093A}" srcOrd="0" destOrd="0" presId="urn:microsoft.com/office/officeart/2005/8/layout/default#2"/>
    <dgm:cxn modelId="{FA015013-4713-468E-9F00-31CA569C6487}" type="presOf" srcId="{4AC5B880-C6C4-4C20-AE35-006F59339BAF}" destId="{BB79CFAD-4BC3-48AC-BED2-07304F2D853C}" srcOrd="0" destOrd="0" presId="urn:microsoft.com/office/officeart/2005/8/layout/default#2"/>
    <dgm:cxn modelId="{134BE73B-5F1B-4754-ADAE-697529FB825C}" type="presParOf" srcId="{25A2B4B2-7A64-45BC-84DB-BB20FF3FB49B}" destId="{A671C387-DB89-4F62-9524-A8B73092E39D}" srcOrd="0" destOrd="0" presId="urn:microsoft.com/office/officeart/2005/8/layout/default#2"/>
    <dgm:cxn modelId="{03F546B6-2E4D-4A58-BCB6-133F03A52D06}" type="presParOf" srcId="{25A2B4B2-7A64-45BC-84DB-BB20FF3FB49B}" destId="{2160E652-7D61-48E6-8B40-AB70E30A9CA9}" srcOrd="1" destOrd="0" presId="urn:microsoft.com/office/officeart/2005/8/layout/default#2"/>
    <dgm:cxn modelId="{C7447050-EF97-47AF-BE24-78411ACC5684}" type="presParOf" srcId="{25A2B4B2-7A64-45BC-84DB-BB20FF3FB49B}" destId="{789C0CBC-53F8-489C-A0E2-00A98ADA7E1E}" srcOrd="2" destOrd="0" presId="urn:microsoft.com/office/officeart/2005/8/layout/default#2"/>
    <dgm:cxn modelId="{1B2787C1-1880-40B2-B326-32646E548599}" type="presParOf" srcId="{25A2B4B2-7A64-45BC-84DB-BB20FF3FB49B}" destId="{18EB13F6-4ACD-45E5-BB26-F0338CA1B561}" srcOrd="3" destOrd="0" presId="urn:microsoft.com/office/officeart/2005/8/layout/default#2"/>
    <dgm:cxn modelId="{0F1A27D8-A84E-4B47-8DBB-92F9F9B9ABB3}" type="presParOf" srcId="{25A2B4B2-7A64-45BC-84DB-BB20FF3FB49B}" destId="{1B5EFB58-000F-422B-8499-EFE32BC58693}" srcOrd="4" destOrd="0" presId="urn:microsoft.com/office/officeart/2005/8/layout/default#2"/>
    <dgm:cxn modelId="{8E2A084D-FB44-4EBB-B3D4-BCA1DF86BD2D}" type="presParOf" srcId="{25A2B4B2-7A64-45BC-84DB-BB20FF3FB49B}" destId="{A1015BD3-FF7C-43A9-B1D3-F1AC91DFF6E7}" srcOrd="5" destOrd="0" presId="urn:microsoft.com/office/officeart/2005/8/layout/default#2"/>
    <dgm:cxn modelId="{B0D95387-7552-4001-A980-DE95ADFCAFE9}" type="presParOf" srcId="{25A2B4B2-7A64-45BC-84DB-BB20FF3FB49B}" destId="{D10F2BE4-B1F8-432D-9BA8-24E01ABE093A}" srcOrd="6" destOrd="0" presId="urn:microsoft.com/office/officeart/2005/8/layout/default#2"/>
    <dgm:cxn modelId="{202AD0A9-2873-49C9-9E09-2973F4D91276}" type="presParOf" srcId="{25A2B4B2-7A64-45BC-84DB-BB20FF3FB49B}" destId="{5F408BD6-79E7-407E-84BF-B96DB4CFDC5E}" srcOrd="7" destOrd="0" presId="urn:microsoft.com/office/officeart/2005/8/layout/default#2"/>
    <dgm:cxn modelId="{63E18707-7D56-4CF0-A2C0-2DC2C07E1FA1}" type="presParOf" srcId="{25A2B4B2-7A64-45BC-84DB-BB20FF3FB49B}" destId="{BB79CFAD-4BC3-48AC-BED2-07304F2D853C}" srcOrd="8" destOrd="0" presId="urn:microsoft.com/office/officeart/2005/8/layout/default#2"/>
    <dgm:cxn modelId="{9E70C71A-C734-4E8E-A8F1-3DC09A0DF830}" type="presParOf" srcId="{25A2B4B2-7A64-45BC-84DB-BB20FF3FB49B}" destId="{81254F21-3641-43F2-8A44-9259CD38A483}" srcOrd="9" destOrd="0" presId="urn:microsoft.com/office/officeart/2005/8/layout/default#2"/>
    <dgm:cxn modelId="{FF549053-4D84-4EF1-81C4-886C1F61BD8B}" type="presParOf" srcId="{25A2B4B2-7A64-45BC-84DB-BB20FF3FB49B}" destId="{E0CE199C-0ACC-4211-9B5D-5D085BDC1D93}" srcOrd="10" destOrd="0" presId="urn:microsoft.com/office/officeart/2005/8/layout/default#2"/>
    <dgm:cxn modelId="{CA182ECE-41B1-4BEF-B6DF-305644435322}" type="presParOf" srcId="{25A2B4B2-7A64-45BC-84DB-BB20FF3FB49B}" destId="{543C8310-238E-426C-B5BC-A73C1B6D59FE}" srcOrd="11" destOrd="0" presId="urn:microsoft.com/office/officeart/2005/8/layout/default#2"/>
    <dgm:cxn modelId="{F8F4DB99-6EEC-47FA-9FBD-11A16131EDC2}" type="presParOf" srcId="{25A2B4B2-7A64-45BC-84DB-BB20FF3FB49B}" destId="{BE2385F7-B63E-434F-A6CA-F409A77A25D6}" srcOrd="12" destOrd="0" presId="urn:microsoft.com/office/officeart/2005/8/layout/default#2"/>
    <dgm:cxn modelId="{59D79C66-CC82-46FE-9B56-46BF6CA10BC0}" type="presParOf" srcId="{25A2B4B2-7A64-45BC-84DB-BB20FF3FB49B}" destId="{1BBCF3A2-49EA-4E02-A85F-2C3D6DF7DBE1}" srcOrd="13" destOrd="0" presId="urn:microsoft.com/office/officeart/2005/8/layout/default#2"/>
    <dgm:cxn modelId="{F47BE2FF-F334-4C26-B78C-FDCA9FE90776}" type="presParOf" srcId="{25A2B4B2-7A64-45BC-84DB-BB20FF3FB49B}" destId="{A09A470B-1D33-4477-A164-73C8EDFBA2A8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FCF6CA-638F-45B3-BCE8-5681A6F6D97B}" type="doc">
      <dgm:prSet loTypeId="urn:microsoft.com/office/officeart/2005/8/layout/vProcess5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0F72366-7E5A-4A66-8EBB-FF8ACF7894D4}">
      <dgm:prSet phldrT="[Текст]" custT="1"/>
      <dgm:spPr/>
      <dgm:t>
        <a:bodyPr/>
        <a:lstStyle/>
        <a:p>
          <a:pPr algn="ctr"/>
          <a:r>
            <a:rPr lang="en-US" sz="2400" b="1" u="sng" dirty="0" smtClean="0">
              <a:latin typeface="Times New Roman" pitchFamily="18" charset="0"/>
              <a:cs typeface="Times New Roman" pitchFamily="18" charset="0"/>
            </a:rPr>
            <a:t>(I </a:t>
          </a:r>
          <a:r>
            <a:rPr lang="ru-RU" sz="2400" b="1" u="sng" dirty="0" smtClean="0">
              <a:latin typeface="Times New Roman" pitchFamily="18" charset="0"/>
              <a:cs typeface="Times New Roman" pitchFamily="18" charset="0"/>
            </a:rPr>
            <a:t>этап) организационный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: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 в  2017г.      </a:t>
          </a: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Введение ФГОС НОО  с ОВЗ в 1классе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94F97FE-F4AC-4FC9-B223-AFAE041DA1B2}" type="parTrans" cxnId="{F06A798C-517E-485D-ABAD-6265B4529702}">
      <dgm:prSet/>
      <dgm:spPr/>
      <dgm:t>
        <a:bodyPr/>
        <a:lstStyle/>
        <a:p>
          <a:endParaRPr lang="ru-RU"/>
        </a:p>
      </dgm:t>
    </dgm:pt>
    <dgm:pt modelId="{A50C910E-26E2-44E6-A8A8-9E2A17E74A5B}" type="sibTrans" cxnId="{F06A798C-517E-485D-ABAD-6265B4529702}">
      <dgm:prSet/>
      <dgm:spPr/>
      <dgm:t>
        <a:bodyPr/>
        <a:lstStyle/>
        <a:p>
          <a:endParaRPr lang="ru-RU"/>
        </a:p>
      </dgm:t>
    </dgm:pt>
    <dgm:pt modelId="{FBBB3246-BDB6-42D2-85DC-E2019303713C}">
      <dgm:prSet custT="1"/>
      <dgm:spPr/>
      <dgm:t>
        <a:bodyPr/>
        <a:lstStyle/>
        <a:p>
          <a:pPr algn="l"/>
          <a:endParaRPr lang="ru-RU" sz="2400" dirty="0" smtClean="0"/>
        </a:p>
        <a:p>
          <a:pPr algn="l"/>
          <a:endParaRPr lang="ru-RU" sz="2400" dirty="0" smtClean="0"/>
        </a:p>
        <a:p>
          <a:pPr algn="ctr"/>
          <a:r>
            <a:rPr lang="en-US" sz="2400" dirty="0" smtClean="0"/>
            <a:t>(</a:t>
          </a:r>
          <a:r>
            <a:rPr lang="en-US" sz="2400" b="1" u="sng" dirty="0" smtClean="0">
              <a:latin typeface="Times New Roman" pitchFamily="18" charset="0"/>
              <a:cs typeface="Times New Roman" pitchFamily="18" charset="0"/>
            </a:rPr>
            <a:t>II </a:t>
          </a:r>
          <a:r>
            <a:rPr lang="ru-RU" sz="2400" b="1" u="sng" dirty="0" smtClean="0">
              <a:latin typeface="Times New Roman" pitchFamily="18" charset="0"/>
              <a:cs typeface="Times New Roman" pitchFamily="18" charset="0"/>
            </a:rPr>
            <a:t>этап) основной: </a:t>
          </a:r>
        </a:p>
        <a:p>
          <a:pPr algn="ctr"/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2018 – 2020 г.</a:t>
          </a: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ФГОС НОО  с ОВЗ  2-3-4 классы</a:t>
          </a:r>
        </a:p>
        <a:p>
          <a:pPr algn="l"/>
          <a:endParaRPr lang="ru-RU" sz="2400" dirty="0" smtClean="0"/>
        </a:p>
        <a:p>
          <a:pPr algn="l"/>
          <a:endParaRPr lang="ru-RU" sz="2400" dirty="0"/>
        </a:p>
      </dgm:t>
    </dgm:pt>
    <dgm:pt modelId="{9A929BAA-119F-476C-BE26-0F7B650301E2}" type="parTrans" cxnId="{7DA2F34D-4C07-4996-954A-95AF11EE45E2}">
      <dgm:prSet/>
      <dgm:spPr/>
      <dgm:t>
        <a:bodyPr/>
        <a:lstStyle/>
        <a:p>
          <a:endParaRPr lang="ru-RU"/>
        </a:p>
      </dgm:t>
    </dgm:pt>
    <dgm:pt modelId="{AC48599A-A127-4B15-B12B-F57CFC658011}" type="sibTrans" cxnId="{7DA2F34D-4C07-4996-954A-95AF11EE45E2}">
      <dgm:prSet/>
      <dgm:spPr/>
      <dgm:t>
        <a:bodyPr/>
        <a:lstStyle/>
        <a:p>
          <a:endParaRPr lang="ru-RU"/>
        </a:p>
      </dgm:t>
    </dgm:pt>
    <dgm:pt modelId="{0EE51B89-D9CD-4B9D-9F1F-3299C3988F83}">
      <dgm:prSet custT="1"/>
      <dgm:spPr/>
      <dgm:t>
        <a:bodyPr/>
        <a:lstStyle/>
        <a:p>
          <a:pPr algn="ctr"/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400" b="1" u="sng" dirty="0" smtClean="0">
              <a:latin typeface="Times New Roman" pitchFamily="18" charset="0"/>
              <a:cs typeface="Times New Roman" pitchFamily="18" charset="0"/>
            </a:rPr>
            <a:t>III </a:t>
          </a:r>
          <a:r>
            <a:rPr lang="ru-RU" sz="2400" b="1" u="sng" dirty="0" smtClean="0">
              <a:latin typeface="Times New Roman" pitchFamily="18" charset="0"/>
              <a:cs typeface="Times New Roman" pitchFamily="18" charset="0"/>
            </a:rPr>
            <a:t>этап) завершающий: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2020 – 2021 гг. </a:t>
          </a: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ФГОС НОО  с ОВЗ во всех классах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F1D1D5C-7A3B-4F47-AD22-D6F4D5C93F82}" type="parTrans" cxnId="{EEAC2DBB-B567-4EE0-AA7E-0CB254A33FEF}">
      <dgm:prSet/>
      <dgm:spPr/>
      <dgm:t>
        <a:bodyPr/>
        <a:lstStyle/>
        <a:p>
          <a:endParaRPr lang="ru-RU"/>
        </a:p>
      </dgm:t>
    </dgm:pt>
    <dgm:pt modelId="{1433C1E4-077E-4361-A93A-331843DF1FA9}" type="sibTrans" cxnId="{EEAC2DBB-B567-4EE0-AA7E-0CB254A33FEF}">
      <dgm:prSet/>
      <dgm:spPr/>
      <dgm:t>
        <a:bodyPr/>
        <a:lstStyle/>
        <a:p>
          <a:endParaRPr lang="ru-RU"/>
        </a:p>
      </dgm:t>
    </dgm:pt>
    <dgm:pt modelId="{32321F7E-2237-40C9-B5F6-FEF4D0B6E020}" type="pres">
      <dgm:prSet presAssocID="{D4FCF6CA-638F-45B3-BCE8-5681A6F6D97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47345C-1A78-4A94-AC72-78C44A05C49B}" type="pres">
      <dgm:prSet presAssocID="{D4FCF6CA-638F-45B3-BCE8-5681A6F6D97B}" presName="dummyMaxCanvas" presStyleCnt="0">
        <dgm:presLayoutVars/>
      </dgm:prSet>
      <dgm:spPr/>
    </dgm:pt>
    <dgm:pt modelId="{D80131D7-B07F-43FE-AD83-1F542E4FE4B0}" type="pres">
      <dgm:prSet presAssocID="{D4FCF6CA-638F-45B3-BCE8-5681A6F6D97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21393-7F53-49EA-AA96-B452D0340FE1}" type="pres">
      <dgm:prSet presAssocID="{D4FCF6CA-638F-45B3-BCE8-5681A6F6D97B}" presName="ThreeNodes_2" presStyleLbl="node1" presStyleIdx="1" presStyleCnt="3" custScaleX="89816" custScaleY="98794" custLinFactNeighborX="-710" custLinFactNeighborY="-6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790F5-B2A4-4431-B036-B343FFC08795}" type="pres">
      <dgm:prSet presAssocID="{D4FCF6CA-638F-45B3-BCE8-5681A6F6D97B}" presName="ThreeNodes_3" presStyleLbl="node1" presStyleIdx="2" presStyleCnt="3" custLinFactNeighborX="6363" custLinFactNeighborY="8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F7FD5-91D5-42CA-920F-7533FFA03157}" type="pres">
      <dgm:prSet presAssocID="{D4FCF6CA-638F-45B3-BCE8-5681A6F6D97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9DD3E-305C-4B96-B124-2A29B480A342}" type="pres">
      <dgm:prSet presAssocID="{D4FCF6CA-638F-45B3-BCE8-5681A6F6D97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38BD3-3F8A-483E-AD74-2755ECD5A416}" type="pres">
      <dgm:prSet presAssocID="{D4FCF6CA-638F-45B3-BCE8-5681A6F6D97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80220-DB5F-48A1-8E5B-AD04A2C3841D}" type="pres">
      <dgm:prSet presAssocID="{D4FCF6CA-638F-45B3-BCE8-5681A6F6D97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B8692-F10E-420D-B092-5BC5DEE96E9A}" type="pres">
      <dgm:prSet presAssocID="{D4FCF6CA-638F-45B3-BCE8-5681A6F6D97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A16E89-56F2-4FCC-89C7-8F0FD8B8E35D}" type="presOf" srcId="{D4FCF6CA-638F-45B3-BCE8-5681A6F6D97B}" destId="{32321F7E-2237-40C9-B5F6-FEF4D0B6E020}" srcOrd="0" destOrd="0" presId="urn:microsoft.com/office/officeart/2005/8/layout/vProcess5"/>
    <dgm:cxn modelId="{F06A798C-517E-485D-ABAD-6265B4529702}" srcId="{D4FCF6CA-638F-45B3-BCE8-5681A6F6D97B}" destId="{40F72366-7E5A-4A66-8EBB-FF8ACF7894D4}" srcOrd="0" destOrd="0" parTransId="{094F97FE-F4AC-4FC9-B223-AFAE041DA1B2}" sibTransId="{A50C910E-26E2-44E6-A8A8-9E2A17E74A5B}"/>
    <dgm:cxn modelId="{7DA2F34D-4C07-4996-954A-95AF11EE45E2}" srcId="{D4FCF6CA-638F-45B3-BCE8-5681A6F6D97B}" destId="{FBBB3246-BDB6-42D2-85DC-E2019303713C}" srcOrd="1" destOrd="0" parTransId="{9A929BAA-119F-476C-BE26-0F7B650301E2}" sibTransId="{AC48599A-A127-4B15-B12B-F57CFC658011}"/>
    <dgm:cxn modelId="{D64A8EDA-5603-4076-B70D-9A0FD7E102E5}" type="presOf" srcId="{0EE51B89-D9CD-4B9D-9F1F-3299C3988F83}" destId="{84BB8692-F10E-420D-B092-5BC5DEE96E9A}" srcOrd="1" destOrd="0" presId="urn:microsoft.com/office/officeart/2005/8/layout/vProcess5"/>
    <dgm:cxn modelId="{B0E08553-457A-437F-9A6A-F22E29FCF1B9}" type="presOf" srcId="{AC48599A-A127-4B15-B12B-F57CFC658011}" destId="{4F39DD3E-305C-4B96-B124-2A29B480A342}" srcOrd="0" destOrd="0" presId="urn:microsoft.com/office/officeart/2005/8/layout/vProcess5"/>
    <dgm:cxn modelId="{4B6F9591-C410-4AAF-98CD-FE14EE8A2026}" type="presOf" srcId="{A50C910E-26E2-44E6-A8A8-9E2A17E74A5B}" destId="{E50F7FD5-91D5-42CA-920F-7533FFA03157}" srcOrd="0" destOrd="0" presId="urn:microsoft.com/office/officeart/2005/8/layout/vProcess5"/>
    <dgm:cxn modelId="{8F66F385-14A0-43C1-81FD-14D91E0CDD57}" type="presOf" srcId="{0EE51B89-D9CD-4B9D-9F1F-3299C3988F83}" destId="{C4C790F5-B2A4-4431-B036-B343FFC08795}" srcOrd="0" destOrd="0" presId="urn:microsoft.com/office/officeart/2005/8/layout/vProcess5"/>
    <dgm:cxn modelId="{BE4FC27B-9C85-4334-A0FD-97992C335600}" type="presOf" srcId="{40F72366-7E5A-4A66-8EBB-FF8ACF7894D4}" destId="{D80131D7-B07F-43FE-AD83-1F542E4FE4B0}" srcOrd="0" destOrd="0" presId="urn:microsoft.com/office/officeart/2005/8/layout/vProcess5"/>
    <dgm:cxn modelId="{18C6D2F3-98D5-4A38-BB6F-3C7CB38E70EA}" type="presOf" srcId="{40F72366-7E5A-4A66-8EBB-FF8ACF7894D4}" destId="{41838BD3-3F8A-483E-AD74-2755ECD5A416}" srcOrd="1" destOrd="0" presId="urn:microsoft.com/office/officeart/2005/8/layout/vProcess5"/>
    <dgm:cxn modelId="{EEAC2DBB-B567-4EE0-AA7E-0CB254A33FEF}" srcId="{D4FCF6CA-638F-45B3-BCE8-5681A6F6D97B}" destId="{0EE51B89-D9CD-4B9D-9F1F-3299C3988F83}" srcOrd="2" destOrd="0" parTransId="{8F1D1D5C-7A3B-4F47-AD22-D6F4D5C93F82}" sibTransId="{1433C1E4-077E-4361-A93A-331843DF1FA9}"/>
    <dgm:cxn modelId="{FD4E1D95-1CBA-4F73-A7C7-3A83214C55C1}" type="presOf" srcId="{FBBB3246-BDB6-42D2-85DC-E2019303713C}" destId="{B4E21393-7F53-49EA-AA96-B452D0340FE1}" srcOrd="0" destOrd="0" presId="urn:microsoft.com/office/officeart/2005/8/layout/vProcess5"/>
    <dgm:cxn modelId="{552AE669-1066-4324-AF26-E8FD2549B4BB}" type="presOf" srcId="{FBBB3246-BDB6-42D2-85DC-E2019303713C}" destId="{B9880220-DB5F-48A1-8E5B-AD04A2C3841D}" srcOrd="1" destOrd="0" presId="urn:microsoft.com/office/officeart/2005/8/layout/vProcess5"/>
    <dgm:cxn modelId="{0FA7EFE4-B578-4BC0-A600-FEEC03E1AE26}" type="presParOf" srcId="{32321F7E-2237-40C9-B5F6-FEF4D0B6E020}" destId="{E947345C-1A78-4A94-AC72-78C44A05C49B}" srcOrd="0" destOrd="0" presId="urn:microsoft.com/office/officeart/2005/8/layout/vProcess5"/>
    <dgm:cxn modelId="{3A5FA835-48E5-4F49-9274-A527425623AC}" type="presParOf" srcId="{32321F7E-2237-40C9-B5F6-FEF4D0B6E020}" destId="{D80131D7-B07F-43FE-AD83-1F542E4FE4B0}" srcOrd="1" destOrd="0" presId="urn:microsoft.com/office/officeart/2005/8/layout/vProcess5"/>
    <dgm:cxn modelId="{6B7FF43D-8F8F-4336-9A99-75AF8DB51B67}" type="presParOf" srcId="{32321F7E-2237-40C9-B5F6-FEF4D0B6E020}" destId="{B4E21393-7F53-49EA-AA96-B452D0340FE1}" srcOrd="2" destOrd="0" presId="urn:microsoft.com/office/officeart/2005/8/layout/vProcess5"/>
    <dgm:cxn modelId="{BA09ED26-19C9-4517-B129-2C377BCEECC2}" type="presParOf" srcId="{32321F7E-2237-40C9-B5F6-FEF4D0B6E020}" destId="{C4C790F5-B2A4-4431-B036-B343FFC08795}" srcOrd="3" destOrd="0" presId="urn:microsoft.com/office/officeart/2005/8/layout/vProcess5"/>
    <dgm:cxn modelId="{8CC42B96-D2BA-41BE-AEDC-0AA1EE83FE30}" type="presParOf" srcId="{32321F7E-2237-40C9-B5F6-FEF4D0B6E020}" destId="{E50F7FD5-91D5-42CA-920F-7533FFA03157}" srcOrd="4" destOrd="0" presId="urn:microsoft.com/office/officeart/2005/8/layout/vProcess5"/>
    <dgm:cxn modelId="{5A4E0E9F-F99E-4244-A8C6-C74B6ED09B0B}" type="presParOf" srcId="{32321F7E-2237-40C9-B5F6-FEF4D0B6E020}" destId="{4F39DD3E-305C-4B96-B124-2A29B480A342}" srcOrd="5" destOrd="0" presId="urn:microsoft.com/office/officeart/2005/8/layout/vProcess5"/>
    <dgm:cxn modelId="{DDBB23AE-87EE-44F0-B4EA-C61219AC8266}" type="presParOf" srcId="{32321F7E-2237-40C9-B5F6-FEF4D0B6E020}" destId="{41838BD3-3F8A-483E-AD74-2755ECD5A416}" srcOrd="6" destOrd="0" presId="urn:microsoft.com/office/officeart/2005/8/layout/vProcess5"/>
    <dgm:cxn modelId="{18409039-552A-4163-8E13-2B301116CEC1}" type="presParOf" srcId="{32321F7E-2237-40C9-B5F6-FEF4D0B6E020}" destId="{B9880220-DB5F-48A1-8E5B-AD04A2C3841D}" srcOrd="7" destOrd="0" presId="urn:microsoft.com/office/officeart/2005/8/layout/vProcess5"/>
    <dgm:cxn modelId="{29A0B110-B3A9-4C35-97F4-F1008620FFE2}" type="presParOf" srcId="{32321F7E-2237-40C9-B5F6-FEF4D0B6E020}" destId="{84BB8692-F10E-420D-B092-5BC5DEE96E9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67994C-BF28-4BEA-B6C9-39A5A050A80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E3265AEE-1592-4D62-97FD-787E3EB35B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РЕБЁНОК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0EC04531-2F63-44A1-8709-8434E5F4F86C}" type="parTrans" cxnId="{FCEBF17C-6017-4B3C-B54D-8CE977190075}">
      <dgm:prSet/>
      <dgm:spPr/>
      <dgm:t>
        <a:bodyPr/>
        <a:lstStyle/>
        <a:p>
          <a:endParaRPr lang="ru-RU"/>
        </a:p>
      </dgm:t>
    </dgm:pt>
    <dgm:pt modelId="{4A8239E0-DA02-44DD-B11D-1AF8D7B2FF4F}" type="sibTrans" cxnId="{FCEBF17C-6017-4B3C-B54D-8CE977190075}">
      <dgm:prSet/>
      <dgm:spPr/>
      <dgm:t>
        <a:bodyPr/>
        <a:lstStyle/>
        <a:p>
          <a:endParaRPr lang="ru-RU"/>
        </a:p>
      </dgm:t>
    </dgm:pt>
    <dgm:pt modelId="{C3CBC121-B93B-4E59-9FB0-763C0BA478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/>
              <a:effectLst/>
              <a:latin typeface="Arial" charset="0"/>
              <a:cs typeface="Arial" charset="0"/>
            </a:rPr>
            <a:t>СОЦИУМ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4C365762-38FD-4F30-81CA-DF78DF9C0FE7}" type="parTrans" cxnId="{E4DD2E40-2ADF-4011-8426-1DF61F4D9912}">
      <dgm:prSet/>
      <dgm:spPr/>
      <dgm:t>
        <a:bodyPr/>
        <a:lstStyle/>
        <a:p>
          <a:endParaRPr lang="ru-RU"/>
        </a:p>
      </dgm:t>
    </dgm:pt>
    <dgm:pt modelId="{42FF834F-2B2B-4E3C-845D-5ED2930C5218}" type="sibTrans" cxnId="{E4DD2E40-2ADF-4011-8426-1DF61F4D9912}">
      <dgm:prSet/>
      <dgm:spPr/>
      <dgm:t>
        <a:bodyPr/>
        <a:lstStyle/>
        <a:p>
          <a:endParaRPr lang="ru-RU"/>
        </a:p>
      </dgm:t>
    </dgm:pt>
    <dgm:pt modelId="{E7981401-0A26-4647-BF9A-840EB5DBBBC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ОБЩЕСТВО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50D6BB11-5B5F-4789-8CBB-8CDE17D4189C}" type="parTrans" cxnId="{FC080895-3642-4C71-9E86-99F0C9344448}">
      <dgm:prSet/>
      <dgm:spPr/>
      <dgm:t>
        <a:bodyPr/>
        <a:lstStyle/>
        <a:p>
          <a:endParaRPr lang="ru-RU"/>
        </a:p>
      </dgm:t>
    </dgm:pt>
    <dgm:pt modelId="{BCFD48F2-871D-4370-A6DE-F2B3A33228FA}" type="sibTrans" cxnId="{FC080895-3642-4C71-9E86-99F0C9344448}">
      <dgm:prSet/>
      <dgm:spPr/>
      <dgm:t>
        <a:bodyPr/>
        <a:lstStyle/>
        <a:p>
          <a:endParaRPr lang="ru-RU"/>
        </a:p>
      </dgm:t>
    </dgm:pt>
    <dgm:pt modelId="{162B8675-AD75-4F72-AC52-4FC41430512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СЕМЬЯ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F980A499-EA19-43C3-8F8C-270FD8329BC0}" type="parTrans" cxnId="{0F4552A8-6A2A-4FD8-8528-CFF90849005E}">
      <dgm:prSet/>
      <dgm:spPr/>
      <dgm:t>
        <a:bodyPr/>
        <a:lstStyle/>
        <a:p>
          <a:endParaRPr lang="ru-RU"/>
        </a:p>
      </dgm:t>
    </dgm:pt>
    <dgm:pt modelId="{DCC8E3BB-7C32-4E31-8EF0-DC08A875A53E}" type="sibTrans" cxnId="{0F4552A8-6A2A-4FD8-8528-CFF90849005E}">
      <dgm:prSet/>
      <dgm:spPr/>
      <dgm:t>
        <a:bodyPr/>
        <a:lstStyle/>
        <a:p>
          <a:endParaRPr lang="ru-RU"/>
        </a:p>
      </dgm:t>
    </dgm:pt>
    <dgm:pt modelId="{80181297-9CA3-462F-BFF0-BC7C8C74C9BA}" type="pres">
      <dgm:prSet presAssocID="{3967994C-BF28-4BEA-B6C9-39A5A050A806}" presName="compositeShape" presStyleCnt="0">
        <dgm:presLayoutVars>
          <dgm:chMax val="7"/>
          <dgm:dir/>
          <dgm:resizeHandles val="exact"/>
        </dgm:presLayoutVars>
      </dgm:prSet>
      <dgm:spPr/>
    </dgm:pt>
    <dgm:pt modelId="{0370ED7F-5A97-48E4-BC19-3F3C7D29D76E}" type="pres">
      <dgm:prSet presAssocID="{E3265AEE-1592-4D62-97FD-787E3EB35B38}" presName="circ1" presStyleLbl="vennNode1" presStyleIdx="0" presStyleCnt="4"/>
      <dgm:spPr/>
      <dgm:t>
        <a:bodyPr/>
        <a:lstStyle/>
        <a:p>
          <a:endParaRPr lang="ru-RU"/>
        </a:p>
      </dgm:t>
    </dgm:pt>
    <dgm:pt modelId="{037AD7BC-5EEA-4364-A99A-F6DCF1ABD843}" type="pres">
      <dgm:prSet presAssocID="{E3265AEE-1592-4D62-97FD-787E3EB35B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3C1B0-C28C-4E4E-8C9A-6AD00D23871E}" type="pres">
      <dgm:prSet presAssocID="{C3CBC121-B93B-4E59-9FB0-763C0BA478B8}" presName="circ2" presStyleLbl="vennNode1" presStyleIdx="1" presStyleCnt="4"/>
      <dgm:spPr/>
      <dgm:t>
        <a:bodyPr/>
        <a:lstStyle/>
        <a:p>
          <a:endParaRPr lang="ru-RU"/>
        </a:p>
      </dgm:t>
    </dgm:pt>
    <dgm:pt modelId="{178AFF6B-A958-4BE1-839B-D6102956A143}" type="pres">
      <dgm:prSet presAssocID="{C3CBC121-B93B-4E59-9FB0-763C0BA478B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052EB-F880-4A79-9700-D9F23CFB9A49}" type="pres">
      <dgm:prSet presAssocID="{E7981401-0A26-4647-BF9A-840EB5DBBBC0}" presName="circ3" presStyleLbl="vennNode1" presStyleIdx="2" presStyleCnt="4"/>
      <dgm:spPr/>
      <dgm:t>
        <a:bodyPr/>
        <a:lstStyle/>
        <a:p>
          <a:endParaRPr lang="ru-RU"/>
        </a:p>
      </dgm:t>
    </dgm:pt>
    <dgm:pt modelId="{7211753A-6772-4F2B-A956-FED5749D7D9F}" type="pres">
      <dgm:prSet presAssocID="{E7981401-0A26-4647-BF9A-840EB5DBBBC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16CA1-6682-44AA-9998-A228F8BF223D}" type="pres">
      <dgm:prSet presAssocID="{162B8675-AD75-4F72-AC52-4FC414305126}" presName="circ4" presStyleLbl="vennNode1" presStyleIdx="3" presStyleCnt="4"/>
      <dgm:spPr/>
      <dgm:t>
        <a:bodyPr/>
        <a:lstStyle/>
        <a:p>
          <a:endParaRPr lang="ru-RU"/>
        </a:p>
      </dgm:t>
    </dgm:pt>
    <dgm:pt modelId="{7DD71D7D-736F-48BB-9C35-B29EA655E699}" type="pres">
      <dgm:prSet presAssocID="{162B8675-AD75-4F72-AC52-4FC41430512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07140E-A6E0-4107-BCA8-E1793725F12C}" type="presOf" srcId="{3967994C-BF28-4BEA-B6C9-39A5A050A806}" destId="{80181297-9CA3-462F-BFF0-BC7C8C74C9BA}" srcOrd="0" destOrd="0" presId="urn:microsoft.com/office/officeart/2005/8/layout/venn1"/>
    <dgm:cxn modelId="{EADE8D8D-E007-4F6C-BA62-D48200CB2EDD}" type="presOf" srcId="{E7981401-0A26-4647-BF9A-840EB5DBBBC0}" destId="{7211753A-6772-4F2B-A956-FED5749D7D9F}" srcOrd="1" destOrd="0" presId="urn:microsoft.com/office/officeart/2005/8/layout/venn1"/>
    <dgm:cxn modelId="{404EE04B-34CC-4C72-A094-72F27C0AD093}" type="presOf" srcId="{E7981401-0A26-4647-BF9A-840EB5DBBBC0}" destId="{1C8052EB-F880-4A79-9700-D9F23CFB9A49}" srcOrd="0" destOrd="0" presId="urn:microsoft.com/office/officeart/2005/8/layout/venn1"/>
    <dgm:cxn modelId="{B0BE4506-897A-4320-AA1C-7C118AC66D05}" type="presOf" srcId="{162B8675-AD75-4F72-AC52-4FC414305126}" destId="{7DD71D7D-736F-48BB-9C35-B29EA655E699}" srcOrd="1" destOrd="0" presId="urn:microsoft.com/office/officeart/2005/8/layout/venn1"/>
    <dgm:cxn modelId="{89392A6F-422A-4E67-AE7C-CFC15439498B}" type="presOf" srcId="{C3CBC121-B93B-4E59-9FB0-763C0BA478B8}" destId="{0EA3C1B0-C28C-4E4E-8C9A-6AD00D23871E}" srcOrd="0" destOrd="0" presId="urn:microsoft.com/office/officeart/2005/8/layout/venn1"/>
    <dgm:cxn modelId="{FC080895-3642-4C71-9E86-99F0C9344448}" srcId="{3967994C-BF28-4BEA-B6C9-39A5A050A806}" destId="{E7981401-0A26-4647-BF9A-840EB5DBBBC0}" srcOrd="2" destOrd="0" parTransId="{50D6BB11-5B5F-4789-8CBB-8CDE17D4189C}" sibTransId="{BCFD48F2-871D-4370-A6DE-F2B3A33228FA}"/>
    <dgm:cxn modelId="{FCEBF17C-6017-4B3C-B54D-8CE977190075}" srcId="{3967994C-BF28-4BEA-B6C9-39A5A050A806}" destId="{E3265AEE-1592-4D62-97FD-787E3EB35B38}" srcOrd="0" destOrd="0" parTransId="{0EC04531-2F63-44A1-8709-8434E5F4F86C}" sibTransId="{4A8239E0-DA02-44DD-B11D-1AF8D7B2FF4F}"/>
    <dgm:cxn modelId="{0F4552A8-6A2A-4FD8-8528-CFF90849005E}" srcId="{3967994C-BF28-4BEA-B6C9-39A5A050A806}" destId="{162B8675-AD75-4F72-AC52-4FC414305126}" srcOrd="3" destOrd="0" parTransId="{F980A499-EA19-43C3-8F8C-270FD8329BC0}" sibTransId="{DCC8E3BB-7C32-4E31-8EF0-DC08A875A53E}"/>
    <dgm:cxn modelId="{39208753-49A5-41B8-AF64-B5771351FE4E}" type="presOf" srcId="{C3CBC121-B93B-4E59-9FB0-763C0BA478B8}" destId="{178AFF6B-A958-4BE1-839B-D6102956A143}" srcOrd="1" destOrd="0" presId="urn:microsoft.com/office/officeart/2005/8/layout/venn1"/>
    <dgm:cxn modelId="{263EB045-6623-4415-AE99-6E3A79E15AC1}" type="presOf" srcId="{E3265AEE-1592-4D62-97FD-787E3EB35B38}" destId="{037AD7BC-5EEA-4364-A99A-F6DCF1ABD843}" srcOrd="1" destOrd="0" presId="urn:microsoft.com/office/officeart/2005/8/layout/venn1"/>
    <dgm:cxn modelId="{1AE400D3-327A-458F-BA39-15BC80511592}" type="presOf" srcId="{E3265AEE-1592-4D62-97FD-787E3EB35B38}" destId="{0370ED7F-5A97-48E4-BC19-3F3C7D29D76E}" srcOrd="0" destOrd="0" presId="urn:microsoft.com/office/officeart/2005/8/layout/venn1"/>
    <dgm:cxn modelId="{3BF48A49-2BCF-44B0-A2D6-682984F24652}" type="presOf" srcId="{162B8675-AD75-4F72-AC52-4FC414305126}" destId="{23116CA1-6682-44AA-9998-A228F8BF223D}" srcOrd="0" destOrd="0" presId="urn:microsoft.com/office/officeart/2005/8/layout/venn1"/>
    <dgm:cxn modelId="{E4DD2E40-2ADF-4011-8426-1DF61F4D9912}" srcId="{3967994C-BF28-4BEA-B6C9-39A5A050A806}" destId="{C3CBC121-B93B-4E59-9FB0-763C0BA478B8}" srcOrd="1" destOrd="0" parTransId="{4C365762-38FD-4F30-81CA-DF78DF9C0FE7}" sibTransId="{42FF834F-2B2B-4E3C-845D-5ED2930C5218}"/>
    <dgm:cxn modelId="{5FFAF717-8129-464F-B312-716D57AFA2C8}" type="presParOf" srcId="{80181297-9CA3-462F-BFF0-BC7C8C74C9BA}" destId="{0370ED7F-5A97-48E4-BC19-3F3C7D29D76E}" srcOrd="0" destOrd="0" presId="urn:microsoft.com/office/officeart/2005/8/layout/venn1"/>
    <dgm:cxn modelId="{80C1D291-8BD4-4D6F-8388-2B152A98B0D1}" type="presParOf" srcId="{80181297-9CA3-462F-BFF0-BC7C8C74C9BA}" destId="{037AD7BC-5EEA-4364-A99A-F6DCF1ABD843}" srcOrd="1" destOrd="0" presId="urn:microsoft.com/office/officeart/2005/8/layout/venn1"/>
    <dgm:cxn modelId="{47A20674-4DA2-4EE7-AF52-6ADCB92CA969}" type="presParOf" srcId="{80181297-9CA3-462F-BFF0-BC7C8C74C9BA}" destId="{0EA3C1B0-C28C-4E4E-8C9A-6AD00D23871E}" srcOrd="2" destOrd="0" presId="urn:microsoft.com/office/officeart/2005/8/layout/venn1"/>
    <dgm:cxn modelId="{3C59DE87-D49B-4FBC-B217-316B1B46AFEA}" type="presParOf" srcId="{80181297-9CA3-462F-BFF0-BC7C8C74C9BA}" destId="{178AFF6B-A958-4BE1-839B-D6102956A143}" srcOrd="3" destOrd="0" presId="urn:microsoft.com/office/officeart/2005/8/layout/venn1"/>
    <dgm:cxn modelId="{EBDA0A50-7624-4102-B28E-78B8386EFBF4}" type="presParOf" srcId="{80181297-9CA3-462F-BFF0-BC7C8C74C9BA}" destId="{1C8052EB-F880-4A79-9700-D9F23CFB9A49}" srcOrd="4" destOrd="0" presId="urn:microsoft.com/office/officeart/2005/8/layout/venn1"/>
    <dgm:cxn modelId="{FDCD80D2-B154-4F46-817F-5042A623A36C}" type="presParOf" srcId="{80181297-9CA3-462F-BFF0-BC7C8C74C9BA}" destId="{7211753A-6772-4F2B-A956-FED5749D7D9F}" srcOrd="5" destOrd="0" presId="urn:microsoft.com/office/officeart/2005/8/layout/venn1"/>
    <dgm:cxn modelId="{1956EEBC-22D3-4BC8-801B-08E33C3B6DA5}" type="presParOf" srcId="{80181297-9CA3-462F-BFF0-BC7C8C74C9BA}" destId="{23116CA1-6682-44AA-9998-A228F8BF223D}" srcOrd="6" destOrd="0" presId="urn:microsoft.com/office/officeart/2005/8/layout/venn1"/>
    <dgm:cxn modelId="{FCC22751-4385-476D-ACC7-35BCC11FB5CA}" type="presParOf" srcId="{80181297-9CA3-462F-BFF0-BC7C8C74C9BA}" destId="{7DD71D7D-736F-48BB-9C35-B29EA655E69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8013DB-B230-4F4A-B28E-94A179068881}" type="doc">
      <dgm:prSet loTypeId="urn:microsoft.com/office/officeart/2005/8/layout/arrow6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16116B8-F6E8-47D6-B8D8-71B7A0061C7A}">
      <dgm:prSet phldrT="[Текст]"/>
      <dgm:spPr/>
      <dgm:t>
        <a:bodyPr/>
        <a:lstStyle/>
        <a:p>
          <a:r>
            <a:rPr lang="ru-RU" dirty="0" smtClean="0"/>
            <a:t>Дистанционное</a:t>
          </a:r>
        </a:p>
        <a:p>
          <a:r>
            <a:rPr lang="ru-RU" dirty="0" smtClean="0"/>
            <a:t>обучение </a:t>
          </a:r>
          <a:endParaRPr lang="ru-RU" dirty="0"/>
        </a:p>
      </dgm:t>
    </dgm:pt>
    <dgm:pt modelId="{0B5F60B6-96B6-4E01-AC26-B639C9C981F9}" type="parTrans" cxnId="{143812A0-59FF-4576-A904-B9FE6E5C0E22}">
      <dgm:prSet/>
      <dgm:spPr/>
      <dgm:t>
        <a:bodyPr/>
        <a:lstStyle/>
        <a:p>
          <a:endParaRPr lang="ru-RU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56EC3F73-A899-4019-9452-1F152E17B246}" type="sibTrans" cxnId="{143812A0-59FF-4576-A904-B9FE6E5C0E22}">
      <dgm:prSet/>
      <dgm:spPr/>
      <dgm:t>
        <a:bodyPr/>
        <a:lstStyle/>
        <a:p>
          <a:endParaRPr lang="ru-RU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C20A101C-6996-42B3-AFFA-55F8342B01D8}">
      <dgm:prSet phldrT="[Текст]"/>
      <dgm:spPr/>
      <dgm:t>
        <a:bodyPr/>
        <a:lstStyle/>
        <a:p>
          <a:r>
            <a:rPr lang="ru-RU" dirty="0" smtClean="0"/>
            <a:t>Инклюзивное  образование</a:t>
          </a:r>
          <a:endParaRPr lang="ru-RU" dirty="0"/>
        </a:p>
      </dgm:t>
    </dgm:pt>
    <dgm:pt modelId="{8AFB0D5A-1CA9-476B-AE10-E12951F8CD82}" type="parTrans" cxnId="{EA9B1865-921A-43A4-B7FE-671EB895BAC3}">
      <dgm:prSet/>
      <dgm:spPr/>
      <dgm:t>
        <a:bodyPr/>
        <a:lstStyle/>
        <a:p>
          <a:endParaRPr lang="ru-RU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CD085FBA-CF1A-4DB0-8797-05EA4B94DAB2}" type="sibTrans" cxnId="{EA9B1865-921A-43A4-B7FE-671EB895BAC3}">
      <dgm:prSet/>
      <dgm:spPr/>
      <dgm:t>
        <a:bodyPr/>
        <a:lstStyle/>
        <a:p>
          <a:endParaRPr lang="ru-RU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9FA09CC7-83D2-4BF2-81B4-E476B51DB73F}">
      <dgm:prSet/>
      <dgm:spPr/>
      <dgm:t>
        <a:bodyPr/>
        <a:lstStyle/>
        <a:p>
          <a:endParaRPr lang="ru-RU" dirty="0"/>
        </a:p>
      </dgm:t>
    </dgm:pt>
    <dgm:pt modelId="{93F17DAC-1E49-4BC1-9ECA-7E1960C51553}" type="parTrans" cxnId="{154212A6-7F4A-46CA-B2A1-B024B8A28DDE}">
      <dgm:prSet/>
      <dgm:spPr/>
      <dgm:t>
        <a:bodyPr/>
        <a:lstStyle/>
        <a:p>
          <a:endParaRPr lang="ru-RU"/>
        </a:p>
      </dgm:t>
    </dgm:pt>
    <dgm:pt modelId="{3F2E1E22-6731-4EC0-A509-83E903F68BB5}" type="sibTrans" cxnId="{154212A6-7F4A-46CA-B2A1-B024B8A28DDE}">
      <dgm:prSet/>
      <dgm:spPr/>
      <dgm:t>
        <a:bodyPr/>
        <a:lstStyle/>
        <a:p>
          <a:endParaRPr lang="ru-RU"/>
        </a:p>
      </dgm:t>
    </dgm:pt>
    <dgm:pt modelId="{2831D6FF-4185-496D-8C0A-8F9E080A4BD7}">
      <dgm:prSet/>
      <dgm:spPr/>
      <dgm:t>
        <a:bodyPr/>
        <a:lstStyle/>
        <a:p>
          <a:endParaRPr lang="ru-RU" b="1" dirty="0">
            <a:solidFill>
              <a:schemeClr val="tx2">
                <a:lumMod val="85000"/>
                <a:lumOff val="15000"/>
              </a:schemeClr>
            </a:solidFill>
            <a:latin typeface="Arial" pitchFamily="34" charset="0"/>
            <a:ea typeface="Times New Roman" pitchFamily="18" charset="0"/>
            <a:cs typeface="Arial" pitchFamily="34" charset="0"/>
          </a:endParaRPr>
        </a:p>
      </dgm:t>
    </dgm:pt>
    <dgm:pt modelId="{F7933711-A909-40D9-8AE2-5B5AD182CCA0}" type="parTrans" cxnId="{458273E6-DF8C-4B89-8E50-588306D01AFB}">
      <dgm:prSet/>
      <dgm:spPr/>
      <dgm:t>
        <a:bodyPr/>
        <a:lstStyle/>
        <a:p>
          <a:endParaRPr lang="ru-RU"/>
        </a:p>
      </dgm:t>
    </dgm:pt>
    <dgm:pt modelId="{F40D47EE-3241-4FA0-9668-B35DD20EF7B4}" type="sibTrans" cxnId="{458273E6-DF8C-4B89-8E50-588306D01AFB}">
      <dgm:prSet/>
      <dgm:spPr/>
      <dgm:t>
        <a:bodyPr/>
        <a:lstStyle/>
        <a:p>
          <a:endParaRPr lang="ru-RU"/>
        </a:p>
      </dgm:t>
    </dgm:pt>
    <dgm:pt modelId="{CC419A22-B8A4-4077-B50A-0F5BC02B026D}">
      <dgm:prSet/>
      <dgm:spPr/>
      <dgm:t>
        <a:bodyPr/>
        <a:lstStyle/>
        <a:p>
          <a:endParaRPr lang="ru-RU" dirty="0"/>
        </a:p>
      </dgm:t>
    </dgm:pt>
    <dgm:pt modelId="{8CE0C5E0-B8E5-4C48-9731-E1DC20E9ABE6}" type="parTrans" cxnId="{32E9E307-C412-4615-BCC9-A6C76AF79A7F}">
      <dgm:prSet/>
      <dgm:spPr/>
      <dgm:t>
        <a:bodyPr/>
        <a:lstStyle/>
        <a:p>
          <a:endParaRPr lang="ru-RU"/>
        </a:p>
      </dgm:t>
    </dgm:pt>
    <dgm:pt modelId="{F91DE476-157D-47F7-B500-BB6713ABB434}" type="sibTrans" cxnId="{32E9E307-C412-4615-BCC9-A6C76AF79A7F}">
      <dgm:prSet/>
      <dgm:spPr/>
      <dgm:t>
        <a:bodyPr/>
        <a:lstStyle/>
        <a:p>
          <a:endParaRPr lang="ru-RU"/>
        </a:p>
      </dgm:t>
    </dgm:pt>
    <dgm:pt modelId="{056A1A20-1295-4910-9548-844D04A9AD45}">
      <dgm:prSet/>
      <dgm:spPr/>
      <dgm:t>
        <a:bodyPr/>
        <a:lstStyle/>
        <a:p>
          <a:endParaRPr lang="ru-RU" dirty="0"/>
        </a:p>
      </dgm:t>
    </dgm:pt>
    <dgm:pt modelId="{85889DE6-B689-4A17-8BC3-D7956DAF8C41}" type="parTrans" cxnId="{B31001F4-F482-424C-BC67-E9D1A6DA8637}">
      <dgm:prSet/>
      <dgm:spPr/>
      <dgm:t>
        <a:bodyPr/>
        <a:lstStyle/>
        <a:p>
          <a:endParaRPr lang="ru-RU"/>
        </a:p>
      </dgm:t>
    </dgm:pt>
    <dgm:pt modelId="{CD6C37C6-A190-47CB-A38F-1CC3085DB68B}" type="sibTrans" cxnId="{B31001F4-F482-424C-BC67-E9D1A6DA8637}">
      <dgm:prSet/>
      <dgm:spPr/>
      <dgm:t>
        <a:bodyPr/>
        <a:lstStyle/>
        <a:p>
          <a:endParaRPr lang="ru-RU"/>
        </a:p>
      </dgm:t>
    </dgm:pt>
    <dgm:pt modelId="{709F5170-41E7-4EF7-9E12-A6B5589E5B4E}">
      <dgm:prSet/>
      <dgm:spPr/>
      <dgm:t>
        <a:bodyPr/>
        <a:lstStyle/>
        <a:p>
          <a:endParaRPr lang="ru-RU" dirty="0"/>
        </a:p>
      </dgm:t>
    </dgm:pt>
    <dgm:pt modelId="{A97BB481-9DE0-47CA-87B0-8FEE634B040F}" type="parTrans" cxnId="{1D3DD6A7-E10C-4329-8524-434088331206}">
      <dgm:prSet/>
      <dgm:spPr/>
      <dgm:t>
        <a:bodyPr/>
        <a:lstStyle/>
        <a:p>
          <a:endParaRPr lang="ru-RU"/>
        </a:p>
      </dgm:t>
    </dgm:pt>
    <dgm:pt modelId="{3E74DB1D-D32D-45F9-9376-0C1D84521D4C}" type="sibTrans" cxnId="{1D3DD6A7-E10C-4329-8524-434088331206}">
      <dgm:prSet/>
      <dgm:spPr/>
      <dgm:t>
        <a:bodyPr/>
        <a:lstStyle/>
        <a:p>
          <a:endParaRPr lang="ru-RU"/>
        </a:p>
      </dgm:t>
    </dgm:pt>
    <dgm:pt modelId="{9F74F5EF-8D07-46B2-AEB4-750278CBB24A}" type="pres">
      <dgm:prSet presAssocID="{CA8013DB-B230-4F4A-B28E-94A17906888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40C83-0411-4729-98C9-81927CD17107}" type="pres">
      <dgm:prSet presAssocID="{CA8013DB-B230-4F4A-B28E-94A179068881}" presName="ribbon" presStyleLbl="node1" presStyleIdx="0" presStyleCnt="1" custScaleX="164263" custScaleY="100000"/>
      <dgm:spPr/>
      <dgm:t>
        <a:bodyPr/>
        <a:lstStyle/>
        <a:p>
          <a:endParaRPr lang="ru-RU"/>
        </a:p>
      </dgm:t>
    </dgm:pt>
    <dgm:pt modelId="{05C3C4CE-C9AE-433F-A10E-AADED1815073}" type="pres">
      <dgm:prSet presAssocID="{CA8013DB-B230-4F4A-B28E-94A179068881}" presName="leftArrowText" presStyleLbl="node1" presStyleIdx="0" presStyleCnt="1" custScaleX="214394" custLinFactNeighborX="-37879" custLinFactNeighborY="25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8DC78-0912-4C06-B616-4E24387F3DA0}" type="pres">
      <dgm:prSet presAssocID="{CA8013DB-B230-4F4A-B28E-94A179068881}" presName="rightArrowText" presStyleLbl="node1" presStyleIdx="0" presStyleCnt="1" custScaleX="156411" custLinFactNeighborX="14423" custLinFactNeighborY="17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212A6-7F4A-46CA-B2A1-B024B8A28DDE}" srcId="{CA8013DB-B230-4F4A-B28E-94A179068881}" destId="{9FA09CC7-83D2-4BF2-81B4-E476B51DB73F}" srcOrd="2" destOrd="0" parTransId="{93F17DAC-1E49-4BC1-9ECA-7E1960C51553}" sibTransId="{3F2E1E22-6731-4EC0-A509-83E903F68BB5}"/>
    <dgm:cxn modelId="{1D3DD6A7-E10C-4329-8524-434088331206}" srcId="{2831D6FF-4185-496D-8C0A-8F9E080A4BD7}" destId="{709F5170-41E7-4EF7-9E12-A6B5589E5B4E}" srcOrd="2" destOrd="0" parTransId="{A97BB481-9DE0-47CA-87B0-8FEE634B040F}" sibTransId="{3E74DB1D-D32D-45F9-9376-0C1D84521D4C}"/>
    <dgm:cxn modelId="{B31001F4-F482-424C-BC67-E9D1A6DA8637}" srcId="{2831D6FF-4185-496D-8C0A-8F9E080A4BD7}" destId="{056A1A20-1295-4910-9548-844D04A9AD45}" srcOrd="1" destOrd="0" parTransId="{85889DE6-B689-4A17-8BC3-D7956DAF8C41}" sibTransId="{CD6C37C6-A190-47CB-A38F-1CC3085DB68B}"/>
    <dgm:cxn modelId="{1E0B9E30-7822-4E09-8C59-BFA3E3911C42}" type="presOf" srcId="{CA8013DB-B230-4F4A-B28E-94A179068881}" destId="{9F74F5EF-8D07-46B2-AEB4-750278CBB24A}" srcOrd="0" destOrd="0" presId="urn:microsoft.com/office/officeart/2005/8/layout/arrow6"/>
    <dgm:cxn modelId="{ED5C57E3-A34C-400B-AC15-4280E0BC305F}" type="presOf" srcId="{116116B8-F6E8-47D6-B8D8-71B7A0061C7A}" destId="{05C3C4CE-C9AE-433F-A10E-AADED1815073}" srcOrd="0" destOrd="0" presId="urn:microsoft.com/office/officeart/2005/8/layout/arrow6"/>
    <dgm:cxn modelId="{143812A0-59FF-4576-A904-B9FE6E5C0E22}" srcId="{CA8013DB-B230-4F4A-B28E-94A179068881}" destId="{116116B8-F6E8-47D6-B8D8-71B7A0061C7A}" srcOrd="0" destOrd="0" parTransId="{0B5F60B6-96B6-4E01-AC26-B639C9C981F9}" sibTransId="{56EC3F73-A899-4019-9452-1F152E17B246}"/>
    <dgm:cxn modelId="{32E9E307-C412-4615-BCC9-A6C76AF79A7F}" srcId="{2831D6FF-4185-496D-8C0A-8F9E080A4BD7}" destId="{CC419A22-B8A4-4077-B50A-0F5BC02B026D}" srcOrd="0" destOrd="0" parTransId="{8CE0C5E0-B8E5-4C48-9731-E1DC20E9ABE6}" sibTransId="{F91DE476-157D-47F7-B500-BB6713ABB434}"/>
    <dgm:cxn modelId="{336FC655-5AC1-4352-B1BD-EA3CB943B5EE}" type="presOf" srcId="{C20A101C-6996-42B3-AFFA-55F8342B01D8}" destId="{6D28DC78-0912-4C06-B616-4E24387F3DA0}" srcOrd="0" destOrd="0" presId="urn:microsoft.com/office/officeart/2005/8/layout/arrow6"/>
    <dgm:cxn modelId="{EA9B1865-921A-43A4-B7FE-671EB895BAC3}" srcId="{CA8013DB-B230-4F4A-B28E-94A179068881}" destId="{C20A101C-6996-42B3-AFFA-55F8342B01D8}" srcOrd="1" destOrd="0" parTransId="{8AFB0D5A-1CA9-476B-AE10-E12951F8CD82}" sibTransId="{CD085FBA-CF1A-4DB0-8797-05EA4B94DAB2}"/>
    <dgm:cxn modelId="{458273E6-DF8C-4B89-8E50-588306D01AFB}" srcId="{CA8013DB-B230-4F4A-B28E-94A179068881}" destId="{2831D6FF-4185-496D-8C0A-8F9E080A4BD7}" srcOrd="3" destOrd="0" parTransId="{F7933711-A909-40D9-8AE2-5B5AD182CCA0}" sibTransId="{F40D47EE-3241-4FA0-9668-B35DD20EF7B4}"/>
    <dgm:cxn modelId="{C4681475-659A-44F4-8E6B-0B8D70017D53}" type="presParOf" srcId="{9F74F5EF-8D07-46B2-AEB4-750278CBB24A}" destId="{8B040C83-0411-4729-98C9-81927CD17107}" srcOrd="0" destOrd="0" presId="urn:microsoft.com/office/officeart/2005/8/layout/arrow6"/>
    <dgm:cxn modelId="{3A84D881-991C-4333-BD62-FB71FFB6B31A}" type="presParOf" srcId="{9F74F5EF-8D07-46B2-AEB4-750278CBB24A}" destId="{05C3C4CE-C9AE-433F-A10E-AADED1815073}" srcOrd="1" destOrd="0" presId="urn:microsoft.com/office/officeart/2005/8/layout/arrow6"/>
    <dgm:cxn modelId="{F6BAABA0-AAE8-4C45-AB27-4906224335DE}" type="presParOf" srcId="{9F74F5EF-8D07-46B2-AEB4-750278CBB24A}" destId="{6D28DC78-0912-4C06-B616-4E24387F3DA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CF9FF0-3F5D-4D4D-9EAE-5E4F5C85BBA8}">
      <dsp:nvSpPr>
        <dsp:cNvPr id="0" name=""/>
        <dsp:cNvSpPr/>
      </dsp:nvSpPr>
      <dsp:spPr>
        <a:xfrm>
          <a:off x="867335" y="1301"/>
          <a:ext cx="7050304" cy="8248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Введение федеральных государственных образовательных </a:t>
          </a:r>
          <a:r>
            <a:rPr lang="ru-RU" sz="1300" b="1" kern="1200" dirty="0" err="1" smtClean="0"/>
            <a:t>стандаротв</a:t>
          </a:r>
          <a:r>
            <a:rPr lang="ru-RU" sz="1300" b="1" kern="1200" dirty="0" smtClean="0"/>
            <a:t> для обучающихся с ОВ З в начальной школе (АООП НОО,АОП НОО)</a:t>
          </a:r>
          <a:endParaRPr lang="ru-RU" sz="1300" b="1" kern="1200" dirty="0"/>
        </a:p>
      </dsp:txBody>
      <dsp:txXfrm>
        <a:off x="867335" y="1301"/>
        <a:ext cx="7050304" cy="824878"/>
      </dsp:txXfrm>
    </dsp:sp>
    <dsp:sp modelId="{1A4FC4D1-CE32-478D-9A71-6544DE356D7A}">
      <dsp:nvSpPr>
        <dsp:cNvPr id="0" name=""/>
        <dsp:cNvSpPr/>
      </dsp:nvSpPr>
      <dsp:spPr>
        <a:xfrm>
          <a:off x="867335" y="963659"/>
          <a:ext cx="7050304" cy="8248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Обеспечение вариативности общего(специального) и дополнительного образования с учетом индивидуальных способностей и возможностей здоровья обучающихся с ОВЗ, сетевое взаимодействие с образовательными организациями Тазовского района  в рамках коррекционного обучения</a:t>
          </a:r>
          <a:endParaRPr lang="ru-RU" sz="1300" b="1" kern="1200" dirty="0"/>
        </a:p>
      </dsp:txBody>
      <dsp:txXfrm>
        <a:off x="867335" y="963659"/>
        <a:ext cx="7050304" cy="824878"/>
      </dsp:txXfrm>
    </dsp:sp>
    <dsp:sp modelId="{AF8BE0C9-050A-4115-8E1B-4AD329A27799}">
      <dsp:nvSpPr>
        <dsp:cNvPr id="0" name=""/>
        <dsp:cNvSpPr/>
      </dsp:nvSpPr>
      <dsp:spPr>
        <a:xfrm>
          <a:off x="867335" y="1926017"/>
          <a:ext cx="7050304" cy="8248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Формирование качественно нового отношения участников образовательного процесса  к качеству  специального образования и к получаемым по его итогам компетенциям, процедурам и механизмам их измерения и оценки</a:t>
          </a:r>
          <a:endParaRPr lang="ru-RU" sz="1300" b="1" kern="1200" dirty="0"/>
        </a:p>
      </dsp:txBody>
      <dsp:txXfrm>
        <a:off x="867335" y="1926017"/>
        <a:ext cx="7050304" cy="824878"/>
      </dsp:txXfrm>
    </dsp:sp>
    <dsp:sp modelId="{1482F738-13FA-46FD-8D98-AF74C0776270}">
      <dsp:nvSpPr>
        <dsp:cNvPr id="0" name=""/>
        <dsp:cNvSpPr/>
      </dsp:nvSpPr>
      <dsp:spPr>
        <a:xfrm>
          <a:off x="867335" y="2888375"/>
          <a:ext cx="7050304" cy="8248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Создание условий, обеспечивающих успешную социализацию и эффективную самореализацию обучающихся с ОВЗ, развитие мотивации и способностей обучающихся в познании, творчестве, труде и спорте, формирование активной гражданской позиции, культуры здорового образа жизни</a:t>
          </a:r>
          <a:endParaRPr lang="ru-RU" sz="1300" b="1" kern="1200" dirty="0"/>
        </a:p>
      </dsp:txBody>
      <dsp:txXfrm>
        <a:off x="867335" y="2888375"/>
        <a:ext cx="7050304" cy="824878"/>
      </dsp:txXfrm>
    </dsp:sp>
    <dsp:sp modelId="{BCB31FE0-235B-454A-9F01-DEE87C8F9B22}">
      <dsp:nvSpPr>
        <dsp:cNvPr id="0" name=""/>
        <dsp:cNvSpPr/>
      </dsp:nvSpPr>
      <dsp:spPr>
        <a:xfrm>
          <a:off x="867335" y="3850733"/>
          <a:ext cx="7050304" cy="8248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Создание условий для развития кадрового потенциала школы, позволяющего обеспечить готовность педагогических работников к эффективной организации образовательной деятельности и повышению качества образования обучающихся с ОВЗ</a:t>
          </a:r>
          <a:endParaRPr lang="ru-RU" sz="1300" b="1" kern="1200" dirty="0"/>
        </a:p>
      </dsp:txBody>
      <dsp:txXfrm>
        <a:off x="867335" y="3850733"/>
        <a:ext cx="7050304" cy="824878"/>
      </dsp:txXfrm>
    </dsp:sp>
    <dsp:sp modelId="{9CAB317F-16A4-4E38-B907-ACF0EE778255}">
      <dsp:nvSpPr>
        <dsp:cNvPr id="0" name=""/>
        <dsp:cNvSpPr/>
      </dsp:nvSpPr>
      <dsp:spPr>
        <a:xfrm>
          <a:off x="867335" y="4813091"/>
          <a:ext cx="7050304" cy="8248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Создание безопасных и комфортных условий для обучения и воспитания для всех участников образовательной деятельности в соответствии с требованиями ФГОС ОВЗ9»Доступная среда»</a:t>
          </a:r>
          <a:endParaRPr lang="ru-RU" sz="1300" b="1" kern="1200" dirty="0"/>
        </a:p>
      </dsp:txBody>
      <dsp:txXfrm>
        <a:off x="867335" y="4813091"/>
        <a:ext cx="7050304" cy="8248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8E061F-A99F-4419-AFD2-77EFCAB15FC2}">
      <dsp:nvSpPr>
        <dsp:cNvPr id="0" name=""/>
        <dsp:cNvSpPr/>
      </dsp:nvSpPr>
      <dsp:spPr>
        <a:xfrm>
          <a:off x="17" y="0"/>
          <a:ext cx="6864750" cy="810106"/>
        </a:xfrm>
        <a:prstGeom prst="roundRect">
          <a:avLst>
            <a:gd name="adj" fmla="val 10000"/>
          </a:avLst>
        </a:prstGeom>
        <a:solidFill>
          <a:srgbClr val="FF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ориентация на соблюдение принципа открытости</a:t>
          </a:r>
          <a:endParaRPr lang="ru-RU" sz="18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17" y="0"/>
        <a:ext cx="5973276" cy="810106"/>
      </dsp:txXfrm>
    </dsp:sp>
    <dsp:sp modelId="{2759E234-1E8A-4C0C-A7D6-EC0629C5DE5E}">
      <dsp:nvSpPr>
        <dsp:cNvPr id="0" name=""/>
        <dsp:cNvSpPr/>
      </dsp:nvSpPr>
      <dsp:spPr>
        <a:xfrm>
          <a:off x="414316" y="922621"/>
          <a:ext cx="7095936" cy="810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ориентация на соблюдение</a:t>
          </a:r>
          <a:r>
            <a:rPr lang="ru-RU" sz="1800" b="1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 </a:t>
          </a:r>
          <a:r>
            <a:rPr lang="ru-RU" sz="18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принципа вариативности образования;</a:t>
          </a:r>
          <a:r>
            <a:rPr lang="ru-RU" sz="1800" b="1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414316" y="922621"/>
        <a:ext cx="6039475" cy="810106"/>
      </dsp:txXfrm>
    </dsp:sp>
    <dsp:sp modelId="{307D6EAD-BD7E-49C5-AAB1-3517BEA2506F}">
      <dsp:nvSpPr>
        <dsp:cNvPr id="0" name=""/>
        <dsp:cNvSpPr/>
      </dsp:nvSpPr>
      <dsp:spPr>
        <a:xfrm>
          <a:off x="964360" y="1853182"/>
          <a:ext cx="7095936" cy="810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ориентация на принцип сопровождения и поддержки;</a:t>
          </a:r>
          <a:endParaRPr lang="ru-RU" sz="18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964360" y="1853182"/>
        <a:ext cx="6039475" cy="810106"/>
      </dsp:txXfrm>
    </dsp:sp>
    <dsp:sp modelId="{8B147AA2-A3D4-42FA-8B1C-D1647E714FD9}">
      <dsp:nvSpPr>
        <dsp:cNvPr id="0" name=""/>
        <dsp:cNvSpPr/>
      </dsp:nvSpPr>
      <dsp:spPr>
        <a:xfrm>
          <a:off x="1345875" y="2779781"/>
          <a:ext cx="7340888" cy="810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обеспечение самоопределения личности, создание условий для ее самореализации, творческого развития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1345875" y="2779781"/>
        <a:ext cx="6247958" cy="810106"/>
      </dsp:txXfrm>
    </dsp:sp>
    <dsp:sp modelId="{A2DA76CC-0DBB-4E2C-AEB8-8C938DF5578C}">
      <dsp:nvSpPr>
        <dsp:cNvPr id="0" name=""/>
        <dsp:cNvSpPr/>
      </dsp:nvSpPr>
      <dsp:spPr>
        <a:xfrm>
          <a:off x="1768298" y="3690487"/>
          <a:ext cx="7558236" cy="810106"/>
        </a:xfrm>
        <a:prstGeom prst="roundRect">
          <a:avLst>
            <a:gd name="adj" fmla="val 10000"/>
          </a:avLst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85000"/>
                  <a:lumOff val="15000"/>
                </a:schemeClr>
              </a:solidFill>
            </a:rPr>
            <a:t>формирование человека и гражданина, интегрированного в современное ему общество, нацеленного на совершенствование этого общества</a:t>
          </a:r>
          <a:endParaRPr lang="ru-RU" sz="18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1768298" y="3690487"/>
        <a:ext cx="6432947" cy="810106"/>
      </dsp:txXfrm>
    </dsp:sp>
    <dsp:sp modelId="{0CCE852F-9B6F-48D3-9071-539C829585DF}">
      <dsp:nvSpPr>
        <dsp:cNvPr id="0" name=""/>
        <dsp:cNvSpPr/>
      </dsp:nvSpPr>
      <dsp:spPr>
        <a:xfrm>
          <a:off x="6453791" y="591828"/>
          <a:ext cx="526569" cy="526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6453791" y="591828"/>
        <a:ext cx="526569" cy="526569"/>
      </dsp:txXfrm>
    </dsp:sp>
    <dsp:sp modelId="{6D7CA328-3811-4780-9B09-23F0725E6503}">
      <dsp:nvSpPr>
        <dsp:cNvPr id="0" name=""/>
        <dsp:cNvSpPr/>
      </dsp:nvSpPr>
      <dsp:spPr>
        <a:xfrm>
          <a:off x="6983683" y="1514449"/>
          <a:ext cx="526569" cy="526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6983683" y="1514449"/>
        <a:ext cx="526569" cy="526569"/>
      </dsp:txXfrm>
    </dsp:sp>
    <dsp:sp modelId="{9F4706F1-4A42-4A66-8DA6-1572BE9363D0}">
      <dsp:nvSpPr>
        <dsp:cNvPr id="0" name=""/>
        <dsp:cNvSpPr/>
      </dsp:nvSpPr>
      <dsp:spPr>
        <a:xfrm>
          <a:off x="7513574" y="2423569"/>
          <a:ext cx="526569" cy="526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7513574" y="2423569"/>
        <a:ext cx="526569" cy="526569"/>
      </dsp:txXfrm>
    </dsp:sp>
    <dsp:sp modelId="{292CE817-2B5D-4C7D-980F-5802867BCC1D}">
      <dsp:nvSpPr>
        <dsp:cNvPr id="0" name=""/>
        <dsp:cNvSpPr/>
      </dsp:nvSpPr>
      <dsp:spPr>
        <a:xfrm>
          <a:off x="8041575" y="3375444"/>
          <a:ext cx="526569" cy="526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8041575" y="3375444"/>
        <a:ext cx="526569" cy="5265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71C387-DB89-4F62-9524-A8B73092E39D}">
      <dsp:nvSpPr>
        <dsp:cNvPr id="0" name=""/>
        <dsp:cNvSpPr/>
      </dsp:nvSpPr>
      <dsp:spPr>
        <a:xfrm>
          <a:off x="75731" y="851"/>
          <a:ext cx="7963865" cy="5123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Федеральный закон Российской Федерации «Об образовании в Российской Федерации» (от 29 декабря 2012 г. N 273-ФЗ)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731" y="851"/>
        <a:ext cx="7963865" cy="512359"/>
      </dsp:txXfrm>
    </dsp:sp>
    <dsp:sp modelId="{789C0CBC-53F8-489C-A0E2-00A98ADA7E1E}">
      <dsp:nvSpPr>
        <dsp:cNvPr id="0" name=""/>
        <dsp:cNvSpPr/>
      </dsp:nvSpPr>
      <dsp:spPr>
        <a:xfrm>
          <a:off x="75731" y="598604"/>
          <a:ext cx="7963865" cy="854753"/>
        </a:xfrm>
        <a:prstGeom prst="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tint val="50000"/>
                <a:satMod val="300000"/>
              </a:schemeClr>
            </a:gs>
            <a:gs pos="35000">
              <a:schemeClr val="accent5">
                <a:hueOff val="-1419125"/>
                <a:satOff val="5687"/>
                <a:lumOff val="1233"/>
                <a:alphaOff val="0"/>
                <a:tint val="37000"/>
                <a:satMod val="30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Федеральный государственный образовательный стандарт начального общего образования (утв. приказом Министерства образования и науки Российской Федерации от 6 октября 2009 г. № 373, с изменениями, внесенными приказами Министерства образования и науки Российской Федерации от 26 ноября 2010 г. № 1241, от 22 сентября 2011 г. № 2357, от 18 декабря 2012 г. № 1060, от 29 декабря 2014 г. № 1643)</a:t>
          </a:r>
        </a:p>
      </dsp:txBody>
      <dsp:txXfrm>
        <a:off x="75731" y="598604"/>
        <a:ext cx="7963865" cy="854753"/>
      </dsp:txXfrm>
    </dsp:sp>
    <dsp:sp modelId="{1B5EFB58-000F-422B-8499-EFE32BC58693}">
      <dsp:nvSpPr>
        <dsp:cNvPr id="0" name=""/>
        <dsp:cNvSpPr/>
      </dsp:nvSpPr>
      <dsp:spPr>
        <a:xfrm>
          <a:off x="82349" y="1493361"/>
          <a:ext cx="7963865" cy="972360"/>
        </a:xfrm>
        <a:prstGeom prst="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tint val="50000"/>
                <a:satMod val="300000"/>
              </a:schemeClr>
            </a:gs>
            <a:gs pos="35000">
              <a:schemeClr val="accent5">
                <a:hueOff val="-2838251"/>
                <a:satOff val="11375"/>
                <a:lumOff val="2465"/>
                <a:alphaOff val="0"/>
                <a:tint val="37000"/>
                <a:satMod val="30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Федеральный государственный образовательный стандарт начального общего образования  обучающихся ограниченными возможностями здоровья (утв. приказом Министерства образования и науки Российской Федерации от 19 декабря 2014г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№№1598, 1599.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82349" y="1493361"/>
        <a:ext cx="7963865" cy="972360"/>
      </dsp:txXfrm>
    </dsp:sp>
    <dsp:sp modelId="{D10F2BE4-B1F8-432D-9BA8-24E01ABE093A}">
      <dsp:nvSpPr>
        <dsp:cNvPr id="0" name=""/>
        <dsp:cNvSpPr/>
      </dsp:nvSpPr>
      <dsp:spPr>
        <a:xfrm>
          <a:off x="75731" y="2596504"/>
          <a:ext cx="7963865" cy="512359"/>
        </a:xfrm>
        <a:prstGeom prst="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tint val="50000"/>
                <a:satMod val="300000"/>
              </a:schemeClr>
            </a:gs>
            <a:gs pos="35000">
              <a:schemeClr val="accent5">
                <a:hueOff val="-4257376"/>
                <a:satOff val="17062"/>
                <a:lumOff val="3698"/>
                <a:alphaOff val="0"/>
                <a:tint val="37000"/>
                <a:satMod val="30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образовательная инициатива «Наша новая школа» (приказ Президента Российской Федерации от 04.02.2010 Пр-271)</a:t>
          </a:r>
        </a:p>
      </dsp:txBody>
      <dsp:txXfrm>
        <a:off x="75731" y="2596504"/>
        <a:ext cx="7963865" cy="512359"/>
      </dsp:txXfrm>
    </dsp:sp>
    <dsp:sp modelId="{BB79CFAD-4BC3-48AC-BED2-07304F2D853C}">
      <dsp:nvSpPr>
        <dsp:cNvPr id="0" name=""/>
        <dsp:cNvSpPr/>
      </dsp:nvSpPr>
      <dsp:spPr>
        <a:xfrm>
          <a:off x="75731" y="3194257"/>
          <a:ext cx="7963865" cy="512359"/>
        </a:xfrm>
        <a:prstGeom prst="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tint val="50000"/>
                <a:satMod val="300000"/>
              </a:schemeClr>
            </a:gs>
            <a:gs pos="35000">
              <a:schemeClr val="accent5">
                <a:hueOff val="-5676501"/>
                <a:satOff val="22749"/>
                <a:lumOff val="4930"/>
                <a:alphaOff val="0"/>
                <a:tint val="37000"/>
                <a:satMod val="30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Федеральная целевая программа развития образования на 2016 – 2020 годы (утв. постановлением Правительства Российской Федерации от 23 мая 2015 г. № 497)</a:t>
          </a:r>
        </a:p>
      </dsp:txBody>
      <dsp:txXfrm>
        <a:off x="75731" y="3194257"/>
        <a:ext cx="7963865" cy="512359"/>
      </dsp:txXfrm>
    </dsp:sp>
    <dsp:sp modelId="{E0CE199C-0ACC-4211-9B5D-5D085BDC1D93}">
      <dsp:nvSpPr>
        <dsp:cNvPr id="0" name=""/>
        <dsp:cNvSpPr/>
      </dsp:nvSpPr>
      <dsp:spPr>
        <a:xfrm>
          <a:off x="75731" y="3792010"/>
          <a:ext cx="7963865" cy="512359"/>
        </a:xfrm>
        <a:prstGeom prst="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tint val="50000"/>
                <a:satMod val="300000"/>
              </a:schemeClr>
            </a:gs>
            <a:gs pos="35000">
              <a:schemeClr val="accent5">
                <a:hueOff val="-7095626"/>
                <a:satOff val="28436"/>
                <a:lumOff val="6163"/>
                <a:alphaOff val="0"/>
                <a:tint val="37000"/>
                <a:satMod val="30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Стратегия развития воспитания в Российской Федерации на период до 2025 года (утв. постановлением Правительства Российской Федерации от 29 мая 2015 г. N 996-Р)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731" y="3792010"/>
        <a:ext cx="7963865" cy="512359"/>
      </dsp:txXfrm>
    </dsp:sp>
    <dsp:sp modelId="{BE2385F7-B63E-434F-A6CA-F409A77A25D6}">
      <dsp:nvSpPr>
        <dsp:cNvPr id="0" name=""/>
        <dsp:cNvSpPr/>
      </dsp:nvSpPr>
      <dsp:spPr>
        <a:xfrm>
          <a:off x="75731" y="4389762"/>
          <a:ext cx="7963865" cy="512359"/>
        </a:xfrm>
        <a:prstGeom prst="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tint val="50000"/>
                <a:satMod val="300000"/>
              </a:schemeClr>
            </a:gs>
            <a:gs pos="35000">
              <a:schemeClr val="accent5">
                <a:hueOff val="-8514751"/>
                <a:satOff val="34124"/>
                <a:lumOff val="7395"/>
                <a:alphaOff val="0"/>
                <a:tint val="37000"/>
                <a:satMod val="30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Концепция долгосрочного социально-экономического развития Российской Федерации на период до 2020 года (утв. распоряжением Правительства Российской Федерации от 17 ноября 2008 г. № 1662-р</a:t>
          </a:r>
          <a:r>
            <a:rPr lang="ru-RU" sz="1400" b="1" kern="1200" dirty="0" smtClean="0"/>
            <a:t>)</a:t>
          </a:r>
        </a:p>
      </dsp:txBody>
      <dsp:txXfrm>
        <a:off x="75731" y="4389762"/>
        <a:ext cx="7963865" cy="512359"/>
      </dsp:txXfrm>
    </dsp:sp>
    <dsp:sp modelId="{A09A470B-1D33-4477-A164-73C8EDFBA2A8}">
      <dsp:nvSpPr>
        <dsp:cNvPr id="0" name=""/>
        <dsp:cNvSpPr/>
      </dsp:nvSpPr>
      <dsp:spPr>
        <a:xfrm>
          <a:off x="75731" y="4987515"/>
          <a:ext cx="7963865" cy="51235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Государственная программа Ямало-Ненецкого автономного округа «Развитие образования ЯНАО  на 2014-2016 годы» (утв. постановлением Правительства ЯНАО от 27 декабря 2010 года № 526-П)</a:t>
          </a:r>
        </a:p>
      </dsp:txBody>
      <dsp:txXfrm>
        <a:off x="75731" y="4987515"/>
        <a:ext cx="7963865" cy="5123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0.37815</cdr:x>
      <cdr:y>0.46512</cdr:y>
    </cdr:from>
    <cdr:to>
      <cdr:x>0.5082</cdr:x>
      <cdr:y>0.53967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40360" y="2880320"/>
          <a:ext cx="111440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22 чел.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0.12605</cdr:x>
      <cdr:y>0.36047</cdr:y>
    </cdr:from>
    <cdr:to>
      <cdr:x>0.2561</cdr:x>
      <cdr:y>0.43502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80120" y="2232248"/>
          <a:ext cx="111440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1</a:t>
          </a:r>
          <a:r>
            <a:rPr lang="ru-RU" sz="2400" b="1" cap="none" spc="0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2 чел.</a:t>
          </a:r>
          <a:endParaRPr lang="ru-RU" sz="2400" b="1" cap="none" spc="0" dirty="0">
            <a:ln w="12700">
              <a:solidFill>
                <a:srgbClr val="1F497D">
                  <a:satMod val="155000"/>
                </a:srgbClr>
              </a:solidFill>
              <a:prstDash val="solid"/>
            </a:ln>
            <a:solidFill>
              <a:srgbClr val="EEECE1">
                <a:tint val="85000"/>
                <a:satMod val="155000"/>
              </a:srgb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lumMod val="89000"/>
              </a:srgbClr>
            </a:gs>
            <a:gs pos="53000">
              <a:srgbClr val="D4DEFF">
                <a:alpha val="85000"/>
              </a:srgbClr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user\Desktop\Все_презентации\Фоны для презентаций. 105 штук\10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8680" y="-1179512"/>
            <a:ext cx="12211050" cy="9096376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-612576" y="836712"/>
            <a:ext cx="10801200" cy="66967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Сопровождение образовательной деятельности в условиях внедрения ФГОС НОО обучающихся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 в МБОУ ТСОШ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Председатель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МБОУ ТСОШ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Мусина Наталья Викторовна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а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408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88640"/>
            <a:ext cx="8424936" cy="13686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Образовательный маршрут ребенка с ограниченными возможностями здоровья</a:t>
            </a:r>
          </a:p>
        </p:txBody>
      </p:sp>
      <p:pic>
        <p:nvPicPr>
          <p:cNvPr id="2052" name="Picture 4" descr="child1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9176" y="1556792"/>
            <a:ext cx="8551571" cy="504056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264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-972616" y="2061319"/>
            <a:ext cx="10841101" cy="6624265"/>
            <a:chOff x="4776" y="1936"/>
            <a:chExt cx="7200" cy="5011"/>
          </a:xfrm>
        </p:grpSpPr>
        <p:sp>
          <p:nvSpPr>
            <p:cNvPr id="2064" name="AutoShape 16"/>
            <p:cNvSpPr>
              <a:spLocks noChangeAspect="1" noChangeArrowheads="1" noTextEdit="1"/>
            </p:cNvSpPr>
            <p:nvPr/>
          </p:nvSpPr>
          <p:spPr bwMode="auto">
            <a:xfrm>
              <a:off x="4776" y="2447"/>
              <a:ext cx="7200" cy="45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7242" y="1936"/>
              <a:ext cx="2520" cy="1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Обучающийся с ОВЗ(вариант АООП НОО)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Ребёнок-инвалид(МСЭ)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7469" y="3528"/>
              <a:ext cx="2091" cy="9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ПЕДАГОГИЧЕСКИЙ КОЛЛЕКТИВ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b="1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МБОУ ТСОШ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5496" y="3946"/>
              <a:ext cx="135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ПМПк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0176" y="3946"/>
              <a:ext cx="126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Родители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6216" y="2776"/>
              <a:ext cx="9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6216" y="2776"/>
              <a:ext cx="0" cy="1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H="1">
              <a:off x="9726" y="2776"/>
              <a:ext cx="9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0716" y="2776"/>
              <a:ext cx="0" cy="1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6221" y="4752"/>
              <a:ext cx="4495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V="1">
              <a:off x="6216" y="439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V="1">
              <a:off x="10716" y="439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H="1" flipV="1">
              <a:off x="8489" y="3235"/>
              <a:ext cx="0" cy="2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6846" y="4126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9456" y="412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Система организации сопровождения обучающихся в МБОУ ТСОШ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-168" y="-94"/>
            <a:ext cx="9144230" cy="6453430"/>
            <a:chOff x="-1095" y="-1845"/>
            <a:chExt cx="19467" cy="13772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-1095" y="-1845"/>
              <a:ext cx="19467" cy="13772"/>
              <a:chOff x="-1095" y="-1845"/>
              <a:chExt cx="19467" cy="13772"/>
            </a:xfrm>
          </p:grpSpPr>
          <p:sp>
            <p:nvSpPr>
              <p:cNvPr id="32772" name="Oval 4"/>
              <p:cNvSpPr>
                <a:spLocks noChangeArrowheads="1"/>
              </p:cNvSpPr>
              <p:nvPr/>
            </p:nvSpPr>
            <p:spPr bwMode="auto">
              <a:xfrm>
                <a:off x="6339" y="4711"/>
                <a:ext cx="3986" cy="25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Ученик</a:t>
                </a:r>
                <a:endParaRPr kumimoji="0" lang="ru-RU" sz="2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773" name="Oval 5"/>
              <p:cNvSpPr>
                <a:spLocks noChangeArrowheads="1"/>
              </p:cNvSpPr>
              <p:nvPr/>
            </p:nvSpPr>
            <p:spPr bwMode="auto">
              <a:xfrm>
                <a:off x="10134" y="3960"/>
                <a:ext cx="7702" cy="43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       Учитель-логопед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Коррекция речевых нарушений, развитие психических функций.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Формирование  навыков эффективного общения, адекватного отношения к речевому дефекту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ru-RU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774" name="Oval 6"/>
              <p:cNvSpPr>
                <a:spLocks noChangeArrowheads="1"/>
              </p:cNvSpPr>
              <p:nvPr/>
            </p:nvSpPr>
            <p:spPr bwMode="auto">
              <a:xfrm>
                <a:off x="10938" y="8544"/>
                <a:ext cx="5580" cy="338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lang="ru-RU" sz="1200" b="1" u="sng" dirty="0" smtClean="0">
                    <a:latin typeface="Times New Roman" pitchFamily="18" charset="0"/>
                    <a:cs typeface="Times New Roman" pitchFamily="18" charset="0"/>
                  </a:rPr>
                  <a:t>М</a:t>
                </a:r>
                <a:r>
                  <a:rPr kumimoji="0" lang="ru-RU" sz="1200" b="1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едработник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Лечебно-профилактическая работа</a:t>
                </a:r>
              </a:p>
            </p:txBody>
          </p:sp>
          <p:sp>
            <p:nvSpPr>
              <p:cNvPr id="32775" name="Oval 7"/>
              <p:cNvSpPr>
                <a:spLocks noChangeArrowheads="1"/>
              </p:cNvSpPr>
              <p:nvPr/>
            </p:nvSpPr>
            <p:spPr bwMode="auto">
              <a:xfrm>
                <a:off x="-1095" y="4014"/>
                <a:ext cx="6821" cy="470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Учитель музыки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Коррекция внимания детей,  переключение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Совершенствование двигательной реакции детей.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Формирование умений воспроизводить заданный ряд последовательных действий</a:t>
                </a:r>
              </a:p>
            </p:txBody>
          </p:sp>
          <p:sp>
            <p:nvSpPr>
              <p:cNvPr id="32776" name="Oval 8"/>
              <p:cNvSpPr>
                <a:spLocks noChangeArrowheads="1"/>
              </p:cNvSpPr>
              <p:nvPr/>
            </p:nvSpPr>
            <p:spPr bwMode="auto">
              <a:xfrm>
                <a:off x="2813" y="8100"/>
                <a:ext cx="7971" cy="37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050" b="1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Учитель физкультуры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Коррекция и развитие общей моторики, физиологического дыхания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Воспитание эмоций и преодоление трудностей в общении.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Коррекция дружеских взаимоотношений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ru-RU" sz="105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777" name="Oval 9"/>
              <p:cNvSpPr>
                <a:spLocks noChangeArrowheads="1"/>
              </p:cNvSpPr>
              <p:nvPr/>
            </p:nvSpPr>
            <p:spPr bwMode="auto">
              <a:xfrm>
                <a:off x="5994" y="-1845"/>
                <a:ext cx="7090" cy="58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kumimoji="0" lang="ru-RU" sz="12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Педагог-психолог</a:t>
                </a:r>
              </a:p>
              <a:p>
                <a:pPr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1.Профилактика и коррекция нервно-психических нарушений у детей.</a:t>
                </a:r>
              </a:p>
              <a:p>
                <a:pPr marL="0" marR="0" lvl="1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2.Коррекция нежелательных личностных особенностей</a:t>
                </a:r>
              </a:p>
              <a:p>
                <a:pPr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3. Развитие познавательной сферы</a:t>
                </a:r>
              </a:p>
              <a:p>
                <a:pPr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778" name="Oval 10"/>
              <p:cNvSpPr>
                <a:spLocks noChangeArrowheads="1"/>
              </p:cNvSpPr>
              <p:nvPr/>
            </p:nvSpPr>
            <p:spPr bwMode="auto">
              <a:xfrm>
                <a:off x="13313" y="1400"/>
                <a:ext cx="5059" cy="27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Социальный педагог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Работа с семьёй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Организация режима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779" name="Oval 11"/>
              <p:cNvSpPr>
                <a:spLocks noChangeArrowheads="1"/>
              </p:cNvSpPr>
              <p:nvPr/>
            </p:nvSpPr>
            <p:spPr bwMode="auto">
              <a:xfrm>
                <a:off x="54" y="-169"/>
                <a:ext cx="5580" cy="412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1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               </a:t>
                </a:r>
                <a:r>
                  <a:rPr kumimoji="0" lang="ru-RU" sz="1100" b="1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Учитель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Формирование ЗУН с учётом психофизических особенностей  ученика.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Развитие мелкой моторики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Развитие личностных качеств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5274" y="3240"/>
              <a:ext cx="162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6354" y="7200"/>
              <a:ext cx="10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 flipV="1">
              <a:off x="9414" y="7020"/>
              <a:ext cx="216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8694" y="39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5814" y="612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H="1">
              <a:off x="9414" y="3317"/>
              <a:ext cx="3517" cy="17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56989382"/>
              </p:ext>
            </p:extLst>
          </p:nvPr>
        </p:nvGraphicFramePr>
        <p:xfrm>
          <a:off x="609600" y="16002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Инклюзивный процесс в системе образования МБОУ ТСОШ</a:t>
            </a:r>
            <a:b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251520" y="142852"/>
            <a:ext cx="8784976" cy="98189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3600" b="1" kern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Безбарьерная</a:t>
            </a:r>
            <a:r>
              <a:rPr lang="ru-RU" sz="3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среда в ОУ</a:t>
            </a:r>
            <a:endParaRPr lang="en-US" sz="3600" b="1" kern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2780928"/>
            <a:ext cx="8507412" cy="3600399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Модели инклюзивного образования обучающихся с ОВЗ, детей-инвалидов:</a:t>
            </a:r>
            <a:endParaRPr lang="ru-RU" sz="1400" b="1" dirty="0">
              <a:solidFill>
                <a:srgbClr val="1F497D">
                  <a:lumMod val="85000"/>
                  <a:lumOff val="15000"/>
                </a:srgb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ct val="0"/>
              </a:spcBef>
              <a:buFontTx/>
              <a:buAutoNum type="arabicParenR"/>
              <a:defRPr/>
            </a:pPr>
            <a:r>
              <a:rPr lang="ru-RU" sz="2400" b="1" dirty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полная </a:t>
            </a:r>
            <a:r>
              <a:rPr lang="ru-RU" sz="2400" b="1" dirty="0" smtClean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инклюзия(включение в класс ООП,АООП НОО)</a:t>
            </a:r>
            <a:endParaRPr lang="ru-RU" sz="2400" b="1" dirty="0">
              <a:solidFill>
                <a:srgbClr val="1F497D">
                  <a:lumMod val="85000"/>
                  <a:lumOff val="15000"/>
                </a:srgb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ct val="0"/>
              </a:spcBef>
              <a:buFontTx/>
              <a:buAutoNum type="arabicParenR"/>
              <a:defRPr/>
            </a:pPr>
            <a:r>
              <a:rPr lang="ru-RU" sz="2400" b="1" dirty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частичная </a:t>
            </a:r>
            <a:r>
              <a:rPr lang="ru-RU" sz="2400" b="1" dirty="0" smtClean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cs typeface="Times New Roman" pitchFamily="18" charset="0"/>
              </a:rPr>
              <a:t>инклюзия (комбинированное обучение по ООП,АООП НОО)</a:t>
            </a:r>
            <a:endParaRPr lang="ru-RU" sz="2400" b="1" dirty="0">
              <a:solidFill>
                <a:srgbClr val="1F497D">
                  <a:lumMod val="85000"/>
                  <a:lumOff val="1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ct val="0"/>
              </a:spcBef>
              <a:buFontTx/>
              <a:buAutoNum type="arabicParenR"/>
              <a:defRPr/>
            </a:pPr>
            <a:r>
              <a:rPr lang="ru-RU" sz="2400" b="1" dirty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cs typeface="Times New Roman" pitchFamily="18" charset="0"/>
              </a:rPr>
              <a:t>внеурочная </a:t>
            </a:r>
            <a:r>
              <a:rPr lang="ru-RU" sz="2400" b="1" dirty="0" smtClean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cs typeface="Times New Roman" pitchFamily="18" charset="0"/>
              </a:rPr>
              <a:t>инклюзия (дистанционно по выбору предметы, секции, кружки  в ОУ и  РДМ, </a:t>
            </a:r>
            <a:r>
              <a:rPr lang="ru-RU" sz="2400" b="1" dirty="0" err="1" smtClean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cs typeface="Times New Roman" pitchFamily="18" charset="0"/>
              </a:rPr>
              <a:t>спортшкола</a:t>
            </a:r>
            <a:r>
              <a:rPr lang="ru-RU" sz="2400" b="1" dirty="0" smtClean="0">
                <a:solidFill>
                  <a:srgbClr val="1F497D">
                    <a:lumMod val="85000"/>
                    <a:lumOff val="15000"/>
                  </a:srgbClr>
                </a:solidFill>
                <a:latin typeface="Times New Roman" pitchFamily="18" charset="0"/>
                <a:cs typeface="Times New Roman" pitchFamily="18" charset="0"/>
              </a:rPr>
              <a:t>, школа искусств, Дом творчества)</a:t>
            </a:r>
            <a:endParaRPr lang="ru-RU" sz="2400" dirty="0">
              <a:solidFill>
                <a:srgbClr val="1F497D">
                  <a:lumMod val="85000"/>
                  <a:lumOff val="1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5674622"/>
              </p:ext>
            </p:extLst>
          </p:nvPr>
        </p:nvGraphicFramePr>
        <p:xfrm>
          <a:off x="0" y="1052736"/>
          <a:ext cx="914400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rganization Chart 2"/>
          <p:cNvGraphicFramePr>
            <a:graphicFrameLocks/>
          </p:cNvGraphicFramePr>
          <p:nvPr>
            <p:ph idx="4294967295"/>
          </p:nvPr>
        </p:nvGraphicFramePr>
        <p:xfrm>
          <a:off x="323528" y="332656"/>
          <a:ext cx="8229600" cy="6048672"/>
        </p:xfrm>
        <a:graphic>
          <a:graphicData uri="http://schemas.openxmlformats.org/drawingml/2006/compatibility">
            <com:legacyDrawing xmlns:com="http://schemas.openxmlformats.org/drawingml/2006/compatibility" spid="_x0000_s3379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Технологии сопровождения: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интегрированного обучения </a:t>
            </a:r>
          </a:p>
          <a:p>
            <a:pPr algn="just"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Применение личностно-ориентированных технологий </a:t>
            </a:r>
          </a:p>
          <a:p>
            <a:pPr algn="just"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технологий </a:t>
            </a:r>
          </a:p>
          <a:p>
            <a:pPr algn="just"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Применение компьютерных технологий </a:t>
            </a:r>
          </a:p>
          <a:p>
            <a:pPr algn="just"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Формы обучения: классно-урочная, групповая, индивидуальная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Другие варианты обучения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детей-инвалидов,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с ОВЗ в условиях Крайнего Севера</a:t>
            </a:r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Осуществляется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полная/частичная Интеграция  различных категорий детей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ОВЗ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образовательную среду ДОУ и ОУ, как общеобразовательного , так и специального (коррекционного вида):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Домашнее обучение, индивидуальное обучение, дистанционное, классы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АООП НОО (варианты7.1,7.2) –все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включены в образовательные среду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9644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itchFamily="18" charset="0"/>
              </a:rPr>
              <a:t>ЦЕЛЬ ОБРАЗОВАТЕЛЬНОЙ 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Обеспечение  конституционных прав детей  с ОВЗ на доступность образования</a:t>
            </a:r>
            <a:endParaRPr lang="ru-RU" sz="32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7950" y="1772816"/>
            <a:ext cx="8785225" cy="44644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3200" b="1" dirty="0"/>
              <a:t>О</a:t>
            </a:r>
            <a:r>
              <a:rPr lang="ru-RU" sz="3200" b="1" dirty="0" smtClean="0"/>
              <a:t>беспечение </a:t>
            </a:r>
            <a:r>
              <a:rPr lang="ru-RU" sz="3200" b="1" dirty="0"/>
              <a:t>доступности качественного </a:t>
            </a:r>
            <a:r>
              <a:rPr lang="ru-RU" sz="3200" b="1" dirty="0" smtClean="0"/>
              <a:t>общего, специального </a:t>
            </a:r>
            <a:r>
              <a:rPr lang="ru-RU" sz="3200" b="1" dirty="0"/>
              <a:t>и дополнительного образования, отвечающего требованиям современного инновационного социально ориентированного развития Российской Федерации, с учетом индивидуальных способностей и возможностей здоровья </a:t>
            </a:r>
            <a:r>
              <a:rPr lang="ru-RU" sz="3200" b="1" dirty="0" smtClean="0"/>
              <a:t>обучающихся с ОВЗ.</a:t>
            </a:r>
            <a:endParaRPr lang="ru-RU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и причины, осложняющие внедрение инклюзивного образования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68052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1.Отдалённость территории от центров со структурой специализированной помощи (Окружной Центр инклюзивного образования, постановка диагноза узкими  специалистами,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врачами,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МСЭ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2.Ограниченность образовательных ресурсов в реализации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запросов образовательных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программ для детей 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дефицитарным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развитием(отсутствие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спецгруппп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/классов  в ДОУ и ОУ 1-5 вид)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3.Отсутствие межведомственных связей в организации образовательной доступной среды с детьми с ОВЗ КМНС (комитет МНС, ЦРБ, служба соцзащиты, образовательные организации)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4.Отсутствие системы практики раннего выявления детей с ОВЗ (специалист по раннему вмешательству)в ЦРБ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5.Отстутствие системности И.О.(вертикаль нарушается)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Условия, способствующие созданию базы для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Инклюзивного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1.Наличие в районе специалистов –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олигофренопедагог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педагог-психолог, дефектолог, сурдопедагог, учитель-логопед в ОУ района(ограничено в отдалённых поселениях)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2.Действующая РПМПК(укомплектованность специалистами)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3.Действующие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ПМПконсилиумы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ДОУ, ОУ( в посёлке в каждом ОУ)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Положительный опыт работы с детьми с ОВЗ (по индивидуальному маршруту):  глубокая у/о тяжёлой степени выраженности, ДЦП 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с.Дауна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нарушения слуха(тугоухость 4 степени), нарушения зрения, ТНР -нарушения речи.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5.Повышение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квалификации по работе с детьми с особыми образовательными потребностями узких специалистов, учителей.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7710294"/>
              </p:ext>
            </p:extLst>
          </p:nvPr>
        </p:nvGraphicFramePr>
        <p:xfrm>
          <a:off x="107504" y="1030089"/>
          <a:ext cx="8784976" cy="5639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15816" y="260648"/>
            <a:ext cx="295465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ЗАДАЧИ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572396" cy="642918"/>
          </a:xfrm>
        </p:spPr>
        <p:txBody>
          <a:bodyPr>
            <a:noAutofit/>
          </a:bodyPr>
          <a:lstStyle/>
          <a:p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ринципы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подходы сопровождения образовательной деятельности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7578444"/>
              </p:ext>
            </p:extLst>
          </p:nvPr>
        </p:nvGraphicFramePr>
        <p:xfrm>
          <a:off x="0" y="1196752"/>
          <a:ext cx="921550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4"/>
          <p:cNvGrpSpPr/>
          <p:nvPr/>
        </p:nvGrpSpPr>
        <p:grpSpPr>
          <a:xfrm>
            <a:off x="2857488" y="5786454"/>
            <a:ext cx="6643734" cy="990154"/>
            <a:chOff x="1929271" y="4510595"/>
            <a:chExt cx="7040881" cy="990154"/>
          </a:xfr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929271" y="4510595"/>
              <a:ext cx="7040881" cy="990130"/>
            </a:xfrm>
            <a:prstGeom prst="roundRect">
              <a:avLst>
                <a:gd name="adj" fmla="val 10000"/>
              </a:avLst>
            </a:prstGeom>
            <a:solidFill>
              <a:srgbClr val="99FF99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132119" y="4568619"/>
              <a:ext cx="5813515" cy="932130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 smtClean="0">
                  <a:solidFill>
                    <a:schemeClr val="accent5">
                      <a:lumMod val="10000"/>
                    </a:schemeClr>
                  </a:solidFill>
                </a:rPr>
                <a:t>содействие взаимопониманию и сотрудничеству между людьми, народами независимо от национальной, религиозной и социальной принадлежности</a:t>
              </a:r>
              <a:endParaRPr lang="ru-RU" sz="1800" kern="1200" dirty="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grpSp>
        <p:nvGrpSpPr>
          <p:cNvPr id="5" name="Группа 7"/>
          <p:cNvGrpSpPr/>
          <p:nvPr/>
        </p:nvGrpSpPr>
        <p:grpSpPr>
          <a:xfrm>
            <a:off x="8575640" y="5572140"/>
            <a:ext cx="568360" cy="568360"/>
            <a:chOff x="7643867" y="3643337"/>
            <a:chExt cx="568360" cy="56836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Стрелка вниз 8"/>
            <p:cNvSpPr/>
            <p:nvPr/>
          </p:nvSpPr>
          <p:spPr>
            <a:xfrm>
              <a:off x="7643867" y="3643337"/>
              <a:ext cx="568360" cy="568360"/>
            </a:xfrm>
            <a:prstGeom prst="downArrow">
              <a:avLst>
                <a:gd name="adj1" fmla="val 55000"/>
                <a:gd name="adj2" fmla="val 45000"/>
              </a:avLst>
            </a:prstGeom>
            <a:sp3d z="152400" extrusionH="63500" prstMaterial="dkEdge">
              <a:bevelT w="125400" h="3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трелка вниз 4"/>
            <p:cNvSpPr/>
            <p:nvPr/>
          </p:nvSpPr>
          <p:spPr>
            <a:xfrm>
              <a:off x="7771748" y="3643337"/>
              <a:ext cx="312598" cy="427691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>
                <a:solidFill>
                  <a:schemeClr val="accent5">
                    <a:lumMod val="10000"/>
                  </a:schemeClr>
                </a:solidFill>
              </a:endParaRPr>
            </a:p>
          </p:txBody>
        </p:sp>
      </p:grpSp>
      <p:pic>
        <p:nvPicPr>
          <p:cNvPr id="1026" name="Picture 2" descr="C:\Users\Света\Desktop\рисс\0_b71b0_1e1a253f_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0" y="4214818"/>
            <a:ext cx="3167434" cy="2643182"/>
          </a:xfrm>
          <a:prstGeom prst="rect">
            <a:avLst/>
          </a:prstGeom>
          <a:noFill/>
        </p:spPr>
      </p:pic>
      <p:pic>
        <p:nvPicPr>
          <p:cNvPr id="4098" name="Picture 2" descr="C:\Users\Света\Desktop\рисс\0_b71e8_338098ce_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0"/>
            <a:ext cx="2353650" cy="20717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5069037"/>
              </p:ext>
            </p:extLst>
          </p:nvPr>
        </p:nvGraphicFramePr>
        <p:xfrm>
          <a:off x="457200" y="1071546"/>
          <a:ext cx="811532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НОРМАТИВНАЯ БАЗА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Система условий реализации программы в соответствии с требованиями ФГОС ОВЗ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1.Нормативно-правовое и финансовое обеспечение реализации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2.Кадровые условия  обеспечения реализации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3.Профессиональное развитие и повышение квалификации педагогических работников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4.Психолого-педагогические условия обеспечения реализации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5.Материально-технические условия реализации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6.Информационно и организационно-методические условия  реализации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51520" y="404664"/>
          <a:ext cx="856895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16632"/>
            <a:ext cx="871296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реализации  </a:t>
            </a: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введения ФГОС НОО ОВЗ</a:t>
            </a:r>
          </a:p>
          <a:p>
            <a:pPr algn="ctr"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2017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– 2021 годы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63940679"/>
              </p:ext>
            </p:extLst>
          </p:nvPr>
        </p:nvGraphicFramePr>
        <p:xfrm>
          <a:off x="251520" y="1484784"/>
          <a:ext cx="813690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640960" cy="6408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1094</Words>
  <Application>Microsoft Office PowerPoint</Application>
  <PresentationFormat>Экран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Принципы и подходы сопровождения образовательной деятельности</vt:lpstr>
      <vt:lpstr>НОРМАТИВНАЯ БАЗА</vt:lpstr>
      <vt:lpstr>Система условий реализации программы в соответствии с требованиями ФГОС ОВЗ</vt:lpstr>
      <vt:lpstr>Слайд 7</vt:lpstr>
      <vt:lpstr>Слайд 8</vt:lpstr>
      <vt:lpstr>Слайд 9</vt:lpstr>
      <vt:lpstr>Слайд 10</vt:lpstr>
      <vt:lpstr>Образовательный маршрут ребенка с ограниченными возможностями здоровья</vt:lpstr>
      <vt:lpstr>Слайд 12</vt:lpstr>
      <vt:lpstr>  Система организации сопровождения обучающихся в МБОУ ТСОШ </vt:lpstr>
      <vt:lpstr>Слайд 14</vt:lpstr>
      <vt:lpstr>Инклюзивный процесс в системе образования МБОУ ТСОШ </vt:lpstr>
      <vt:lpstr>Слайд 16</vt:lpstr>
      <vt:lpstr>Слайд 17</vt:lpstr>
      <vt:lpstr>Технологии сопровождения:</vt:lpstr>
      <vt:lpstr>Другие варианты обучения детей-инвалидов,  обучение детей с ОВЗ в условиях Крайнего Севера </vt:lpstr>
      <vt:lpstr>Условия и причины, осложняющие внедрение инклюзивного образования </vt:lpstr>
      <vt:lpstr>Условия, способствующие созданию базы для  Инклюзивного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73</cp:revision>
  <dcterms:created xsi:type="dcterms:W3CDTF">2017-03-09T09:25:18Z</dcterms:created>
  <dcterms:modified xsi:type="dcterms:W3CDTF">2017-04-04T08:55:56Z</dcterms:modified>
</cp:coreProperties>
</file>